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9" r:id="rId5"/>
  </p:sldMasterIdLst>
  <p:notesMasterIdLst>
    <p:notesMasterId r:id="rId14"/>
  </p:notesMasterIdLst>
  <p:handoutMasterIdLst>
    <p:handoutMasterId r:id="rId15"/>
  </p:handoutMasterIdLst>
  <p:sldIdLst>
    <p:sldId id="3407" r:id="rId6"/>
    <p:sldId id="2076137543" r:id="rId7"/>
    <p:sldId id="2076137544" r:id="rId8"/>
    <p:sldId id="2076137545" r:id="rId9"/>
    <p:sldId id="2076137548" r:id="rId10"/>
    <p:sldId id="2076137546" r:id="rId11"/>
    <p:sldId id="2076137547" r:id="rId12"/>
    <p:sldId id="2076137542" r:id="rId13"/>
  </p:sldIdLst>
  <p:sldSz cx="20104100" cy="11309350"/>
  <p:notesSz cx="10234613" cy="71040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Peter Nguyen-Brown" initials="PNB" lastIdx="6" clrIdx="6">
    <p:extLst>
      <p:ext uri="{19B8F6BF-5375-455C-9EA6-DF929625EA0E}">
        <p15:presenceInfo xmlns:p15="http://schemas.microsoft.com/office/powerpoint/2012/main" userId="Peter Nguyen-Brown" providerId="None"/>
      </p:ext>
    </p:extLst>
  </p:cmAuthor>
  <p:cmAuthor id="1" name="Owen Brandt" initials="OB" lastIdx="2" clrIdx="0">
    <p:extLst>
      <p:ext uri="{19B8F6BF-5375-455C-9EA6-DF929625EA0E}">
        <p15:presenceInfo xmlns:p15="http://schemas.microsoft.com/office/powerpoint/2012/main" userId="S::Owen.Brandt@livetiles.nyc::d782844a-3894-4665-9fa4-2f07beb70940" providerId="AD"/>
      </p:ext>
    </p:extLst>
  </p:cmAuthor>
  <p:cmAuthor id="8" name="Maureen Baker" initials="MB [2]" lastIdx="8" clrIdx="7">
    <p:extLst>
      <p:ext uri="{19B8F6BF-5375-455C-9EA6-DF929625EA0E}">
        <p15:presenceInfo xmlns:p15="http://schemas.microsoft.com/office/powerpoint/2012/main" userId="Maureen Baker" providerId="None"/>
      </p:ext>
    </p:extLst>
  </p:cmAuthor>
  <p:cmAuthor id="2" name="Maureen Baker" initials="MB" lastIdx="3" clrIdx="1">
    <p:extLst>
      <p:ext uri="{19B8F6BF-5375-455C-9EA6-DF929625EA0E}">
        <p15:presenceInfo xmlns:p15="http://schemas.microsoft.com/office/powerpoint/2012/main" userId="S::maureen.baker@livetiles.nyc::0be3e80c-b1ff-49e8-a50c-9b54dad87c08" providerId="AD"/>
      </p:ext>
    </p:extLst>
  </p:cmAuthor>
  <p:cmAuthor id="3" name="Owen Brandt" initials="OB [2]" lastIdx="4" clrIdx="2">
    <p:extLst>
      <p:ext uri="{19B8F6BF-5375-455C-9EA6-DF929625EA0E}">
        <p15:presenceInfo xmlns:p15="http://schemas.microsoft.com/office/powerpoint/2012/main" userId="S::Owen.Brandt@livetilesglobal.com::d782844a-3894-4665-9fa4-2f07beb70940" providerId="AD"/>
      </p:ext>
    </p:extLst>
  </p:cmAuthor>
  <p:cmAuthor id="4" name="Jarrod Magee" initials="JM" lastIdx="6" clrIdx="3">
    <p:extLst>
      <p:ext uri="{19B8F6BF-5375-455C-9EA6-DF929625EA0E}">
        <p15:presenceInfo xmlns:p15="http://schemas.microsoft.com/office/powerpoint/2012/main" userId="Jarrod Magee" providerId="None"/>
      </p:ext>
    </p:extLst>
  </p:cmAuthor>
  <p:cmAuthor id="5" name="Jonathan Green" initials="JG" lastIdx="1" clrIdx="4">
    <p:extLst>
      <p:ext uri="{19B8F6BF-5375-455C-9EA6-DF929625EA0E}">
        <p15:presenceInfo xmlns:p15="http://schemas.microsoft.com/office/powerpoint/2012/main" userId="Jonathan Green" providerId="None"/>
      </p:ext>
    </p:extLst>
  </p:cmAuthor>
  <p:cmAuthor id="6" name="Blake Morrissy" initials="BM" lastIdx="2" clrIdx="5">
    <p:extLst>
      <p:ext uri="{19B8F6BF-5375-455C-9EA6-DF929625EA0E}">
        <p15:presenceInfo xmlns:p15="http://schemas.microsoft.com/office/powerpoint/2012/main" userId="Blake Morriss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2DA8"/>
    <a:srgbClr val="1FAC90"/>
    <a:srgbClr val="F3D9F2"/>
    <a:srgbClr val="30049B"/>
    <a:srgbClr val="3D1798"/>
    <a:srgbClr val="8B68EC"/>
    <a:srgbClr val="F7BFCA"/>
    <a:srgbClr val="EB637D"/>
    <a:srgbClr val="DED3F9"/>
    <a:srgbClr val="C3B1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81" y="237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52" d="100"/>
          <a:sy n="152" d="100"/>
        </p:scale>
        <p:origin x="156" y="18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1" Type="http://schemas.openxmlformats.org/officeDocument/2006/relationships/slide" Target="slides/slide6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Goss" userId="76502204-c23e-417c-bb06-296855bb1ffd" providerId="ADAL" clId="{6C11E278-1B73-458A-9F55-069EE21D2398}"/>
    <pc:docChg chg="undo custSel addSld delSld modSld addMainMaster delMainMaster modMainMaster">
      <pc:chgData name="Daniel Goss" userId="76502204-c23e-417c-bb06-296855bb1ffd" providerId="ADAL" clId="{6C11E278-1B73-458A-9F55-069EE21D2398}" dt="2021-03-25T06:11:17.802" v="59" actId="20577"/>
      <pc:docMkLst>
        <pc:docMk/>
      </pc:docMkLst>
      <pc:sldChg chg="addSp modSp del mod chgLayout">
        <pc:chgData name="Daniel Goss" userId="76502204-c23e-417c-bb06-296855bb1ffd" providerId="ADAL" clId="{6C11E278-1B73-458A-9F55-069EE21D2398}" dt="2021-03-25T06:11:05.809" v="49" actId="47"/>
        <pc:sldMkLst>
          <pc:docMk/>
          <pc:sldMk cId="0" sldId="288"/>
        </pc:sldMkLst>
        <pc:spChg chg="add mod ord">
          <ac:chgData name="Daniel Goss" userId="76502204-c23e-417c-bb06-296855bb1ffd" providerId="ADAL" clId="{6C11E278-1B73-458A-9F55-069EE21D2398}" dt="2021-03-25T06:11:02.120" v="48" actId="6264"/>
          <ac:spMkLst>
            <pc:docMk/>
            <pc:sldMk cId="0" sldId="288"/>
            <ac:spMk id="2" creationId="{65285FB6-9A65-4A4C-9D89-C0B24FA2303A}"/>
          </ac:spMkLst>
        </pc:spChg>
        <pc:spChg chg="add mod ord">
          <ac:chgData name="Daniel Goss" userId="76502204-c23e-417c-bb06-296855bb1ffd" providerId="ADAL" clId="{6C11E278-1B73-458A-9F55-069EE21D2398}" dt="2021-03-25T06:11:02.120" v="48" actId="6264"/>
          <ac:spMkLst>
            <pc:docMk/>
            <pc:sldMk cId="0" sldId="288"/>
            <ac:spMk id="4" creationId="{6CDA088D-55DA-4AEA-A5EF-FAB818F6A238}"/>
          </ac:spMkLst>
        </pc:spChg>
      </pc:sldChg>
      <pc:sldChg chg="modSp mod">
        <pc:chgData name="Daniel Goss" userId="76502204-c23e-417c-bb06-296855bb1ffd" providerId="ADAL" clId="{6C11E278-1B73-458A-9F55-069EE21D2398}" dt="2021-03-25T05:57:10.041" v="0" actId="6549"/>
        <pc:sldMkLst>
          <pc:docMk/>
          <pc:sldMk cId="0" sldId="3407"/>
        </pc:sldMkLst>
        <pc:spChg chg="mod">
          <ac:chgData name="Daniel Goss" userId="76502204-c23e-417c-bb06-296855bb1ffd" providerId="ADAL" clId="{6C11E278-1B73-458A-9F55-069EE21D2398}" dt="2021-03-25T05:57:10.041" v="0" actId="6549"/>
          <ac:spMkLst>
            <pc:docMk/>
            <pc:sldMk cId="0" sldId="3407"/>
            <ac:spMk id="10" creationId="{5276C989-FC5A-47E5-98A7-532E4BDD73E3}"/>
          </ac:spMkLst>
        </pc:spChg>
      </pc:sldChg>
      <pc:sldChg chg="del">
        <pc:chgData name="Daniel Goss" userId="76502204-c23e-417c-bb06-296855bb1ffd" providerId="ADAL" clId="{6C11E278-1B73-458A-9F55-069EE21D2398}" dt="2021-03-25T05:57:39.929" v="2" actId="47"/>
        <pc:sldMkLst>
          <pc:docMk/>
          <pc:sldMk cId="0" sldId="3416"/>
        </pc:sldMkLst>
      </pc:sldChg>
      <pc:sldChg chg="addSp delSp modSp new del mod chgLayout">
        <pc:chgData name="Daniel Goss" userId="76502204-c23e-417c-bb06-296855bb1ffd" providerId="ADAL" clId="{6C11E278-1B73-458A-9F55-069EE21D2398}" dt="2021-03-25T06:00:36.527" v="13" actId="47"/>
        <pc:sldMkLst>
          <pc:docMk/>
          <pc:sldMk cId="1580108277" sldId="2076137542"/>
        </pc:sldMkLst>
        <pc:spChg chg="del">
          <ac:chgData name="Daniel Goss" userId="76502204-c23e-417c-bb06-296855bb1ffd" providerId="ADAL" clId="{6C11E278-1B73-458A-9F55-069EE21D2398}" dt="2021-03-25T06:00:10.454" v="11" actId="700"/>
          <ac:spMkLst>
            <pc:docMk/>
            <pc:sldMk cId="1580108277" sldId="2076137542"/>
            <ac:spMk id="2" creationId="{F237DE7E-191A-4BBA-AC38-492AE083C78F}"/>
          </ac:spMkLst>
        </pc:spChg>
        <pc:spChg chg="add mod ord">
          <ac:chgData name="Daniel Goss" userId="76502204-c23e-417c-bb06-296855bb1ffd" providerId="ADAL" clId="{6C11E278-1B73-458A-9F55-069EE21D2398}" dt="2021-03-25T06:00:10.454" v="11" actId="700"/>
          <ac:spMkLst>
            <pc:docMk/>
            <pc:sldMk cId="1580108277" sldId="2076137542"/>
            <ac:spMk id="3" creationId="{A10C63B6-6559-4B76-BD47-2358D983226F}"/>
          </ac:spMkLst>
        </pc:spChg>
        <pc:spChg chg="add mod ord">
          <ac:chgData name="Daniel Goss" userId="76502204-c23e-417c-bb06-296855bb1ffd" providerId="ADAL" clId="{6C11E278-1B73-458A-9F55-069EE21D2398}" dt="2021-03-25T06:00:10.454" v="11" actId="700"/>
          <ac:spMkLst>
            <pc:docMk/>
            <pc:sldMk cId="1580108277" sldId="2076137542"/>
            <ac:spMk id="4" creationId="{6C85BF62-E7B7-4A79-BC6D-EA4D702706F0}"/>
          </ac:spMkLst>
        </pc:spChg>
      </pc:sldChg>
      <pc:sldChg chg="modSp new mod">
        <pc:chgData name="Daniel Goss" userId="76502204-c23e-417c-bb06-296855bb1ffd" providerId="ADAL" clId="{6C11E278-1B73-458A-9F55-069EE21D2398}" dt="2021-03-25T06:11:17.802" v="59" actId="20577"/>
        <pc:sldMkLst>
          <pc:docMk/>
          <pc:sldMk cId="1704042851" sldId="2076137542"/>
        </pc:sldMkLst>
        <pc:spChg chg="mod">
          <ac:chgData name="Daniel Goss" userId="76502204-c23e-417c-bb06-296855bb1ffd" providerId="ADAL" clId="{6C11E278-1B73-458A-9F55-069EE21D2398}" dt="2021-03-25T06:11:17.802" v="59" actId="20577"/>
          <ac:spMkLst>
            <pc:docMk/>
            <pc:sldMk cId="1704042851" sldId="2076137542"/>
            <ac:spMk id="2" creationId="{B38A27C5-0ED0-49EF-A142-EB9771EAEDF2}"/>
          </ac:spMkLst>
        </pc:spChg>
      </pc:sldChg>
      <pc:sldChg chg="del">
        <pc:chgData name="Daniel Goss" userId="76502204-c23e-417c-bb06-296855bb1ffd" providerId="ADAL" clId="{6C11E278-1B73-458A-9F55-069EE21D2398}" dt="2021-03-25T05:57:38.837" v="1" actId="47"/>
        <pc:sldMkLst>
          <pc:docMk/>
          <pc:sldMk cId="2030166335" sldId="2076137542"/>
        </pc:sldMkLst>
      </pc:sldChg>
      <pc:sldChg chg="new del">
        <pc:chgData name="Daniel Goss" userId="76502204-c23e-417c-bb06-296855bb1ffd" providerId="ADAL" clId="{6C11E278-1B73-458A-9F55-069EE21D2398}" dt="2021-03-25T06:00:37.457" v="14" actId="47"/>
        <pc:sldMkLst>
          <pc:docMk/>
          <pc:sldMk cId="1970057637" sldId="2076137543"/>
        </pc:sldMkLst>
      </pc:sldChg>
      <pc:sldChg chg="del">
        <pc:chgData name="Daniel Goss" userId="76502204-c23e-417c-bb06-296855bb1ffd" providerId="ADAL" clId="{6C11E278-1B73-458A-9F55-069EE21D2398}" dt="2021-03-25T05:57:48.638" v="4" actId="47"/>
        <pc:sldMkLst>
          <pc:docMk/>
          <pc:sldMk cId="3036548762" sldId="2076137543"/>
        </pc:sldMkLst>
      </pc:sldChg>
      <pc:sldChg chg="del">
        <pc:chgData name="Daniel Goss" userId="76502204-c23e-417c-bb06-296855bb1ffd" providerId="ADAL" clId="{6C11E278-1B73-458A-9F55-069EE21D2398}" dt="2021-03-25T05:57:44.127" v="3" actId="47"/>
        <pc:sldMkLst>
          <pc:docMk/>
          <pc:sldMk cId="1116513994" sldId="2076137544"/>
        </pc:sldMkLst>
      </pc:sldChg>
      <pc:sldMasterChg chg="addSldLayout modSldLayout sldLayoutOrd">
        <pc:chgData name="Daniel Goss" userId="76502204-c23e-417c-bb06-296855bb1ffd" providerId="ADAL" clId="{6C11E278-1B73-458A-9F55-069EE21D2398}" dt="2021-03-25T06:10:52.570" v="47" actId="6014"/>
        <pc:sldMasterMkLst>
          <pc:docMk/>
          <pc:sldMasterMk cId="193677885" sldId="2147483669"/>
        </pc:sldMasterMkLst>
        <pc:sldLayoutChg chg="addSp modSp mod ord">
          <pc:chgData name="Daniel Goss" userId="76502204-c23e-417c-bb06-296855bb1ffd" providerId="ADAL" clId="{6C11E278-1B73-458A-9F55-069EE21D2398}" dt="2021-03-25T05:59:43.214" v="10" actId="6014"/>
          <pc:sldLayoutMkLst>
            <pc:docMk/>
            <pc:sldMasterMk cId="193677885" sldId="2147483669"/>
            <pc:sldLayoutMk cId="1559541184" sldId="2147483745"/>
          </pc:sldLayoutMkLst>
          <pc:spChg chg="add mod">
            <ac:chgData name="Daniel Goss" userId="76502204-c23e-417c-bb06-296855bb1ffd" providerId="ADAL" clId="{6C11E278-1B73-458A-9F55-069EE21D2398}" dt="2021-03-25T05:59:07.731" v="7" actId="207"/>
            <ac:spMkLst>
              <pc:docMk/>
              <pc:sldMasterMk cId="193677885" sldId="2147483669"/>
              <pc:sldLayoutMk cId="1559541184" sldId="2147483745"/>
              <ac:spMk id="4" creationId="{1EA37731-51A7-43B0-9C97-97B9BA9B22BF}"/>
            </ac:spMkLst>
          </pc:spChg>
        </pc:sldLayoutChg>
        <pc:sldLayoutChg chg="addSp delSp modSp new mod">
          <pc:chgData name="Daniel Goss" userId="76502204-c23e-417c-bb06-296855bb1ffd" providerId="ADAL" clId="{6C11E278-1B73-458A-9F55-069EE21D2398}" dt="2021-03-25T06:10:52.570" v="47" actId="6014"/>
          <pc:sldLayoutMkLst>
            <pc:docMk/>
            <pc:sldMasterMk cId="193677885" sldId="2147483669"/>
            <pc:sldLayoutMk cId="792919421" sldId="2147483746"/>
          </pc:sldLayoutMkLst>
          <pc:spChg chg="del">
            <ac:chgData name="Daniel Goss" userId="76502204-c23e-417c-bb06-296855bb1ffd" providerId="ADAL" clId="{6C11E278-1B73-458A-9F55-069EE21D2398}" dt="2021-03-25T06:08:17.663" v="19" actId="478"/>
            <ac:spMkLst>
              <pc:docMk/>
              <pc:sldMasterMk cId="193677885" sldId="2147483669"/>
              <pc:sldLayoutMk cId="792919421" sldId="2147483746"/>
              <ac:spMk id="2" creationId="{617AFA07-57A9-4CD4-99AB-9E65A9311D9D}"/>
            </ac:spMkLst>
          </pc:spChg>
          <pc:spChg chg="add mod">
            <ac:chgData name="Daniel Goss" userId="76502204-c23e-417c-bb06-296855bb1ffd" providerId="ADAL" clId="{6C11E278-1B73-458A-9F55-069EE21D2398}" dt="2021-03-25T06:08:18.802" v="20"/>
            <ac:spMkLst>
              <pc:docMk/>
              <pc:sldMasterMk cId="193677885" sldId="2147483669"/>
              <pc:sldLayoutMk cId="792919421" sldId="2147483746"/>
              <ac:spMk id="3" creationId="{782AEE88-635F-475F-98A8-1BBAAFC90EC4}"/>
            </ac:spMkLst>
          </pc:spChg>
          <pc:spChg chg="add del mod">
            <ac:chgData name="Daniel Goss" userId="76502204-c23e-417c-bb06-296855bb1ffd" providerId="ADAL" clId="{6C11E278-1B73-458A-9F55-069EE21D2398}" dt="2021-03-25T06:08:59.066" v="24" actId="47"/>
            <ac:spMkLst>
              <pc:docMk/>
              <pc:sldMasterMk cId="193677885" sldId="2147483669"/>
              <pc:sldLayoutMk cId="792919421" sldId="2147483746"/>
              <ac:spMk id="5" creationId="{7C73D559-ACE6-4940-862B-4E434D375825}"/>
            </ac:spMkLst>
          </pc:spChg>
          <pc:spChg chg="add del">
            <ac:chgData name="Daniel Goss" userId="76502204-c23e-417c-bb06-296855bb1ffd" providerId="ADAL" clId="{6C11E278-1B73-458A-9F55-069EE21D2398}" dt="2021-03-25T06:09:35.214" v="25" actId="11529"/>
            <ac:spMkLst>
              <pc:docMk/>
              <pc:sldMasterMk cId="193677885" sldId="2147483669"/>
              <pc:sldLayoutMk cId="792919421" sldId="2147483746"/>
              <ac:spMk id="6" creationId="{094764A6-D252-4154-B3CE-262E1B3FEE2E}"/>
            </ac:spMkLst>
          </pc:spChg>
          <pc:spChg chg="add mod">
            <ac:chgData name="Daniel Goss" userId="76502204-c23e-417c-bb06-296855bb1ffd" providerId="ADAL" clId="{6C11E278-1B73-458A-9F55-069EE21D2398}" dt="2021-03-25T06:10:26.908" v="43" actId="1076"/>
            <ac:spMkLst>
              <pc:docMk/>
              <pc:sldMasterMk cId="193677885" sldId="2147483669"/>
              <pc:sldLayoutMk cId="792919421" sldId="2147483746"/>
              <ac:spMk id="7" creationId="{5F788777-9178-4A5B-96E6-70C1BED2CCDE}"/>
            </ac:spMkLst>
          </pc:spChg>
          <pc:spChg chg="add del mod">
            <ac:chgData name="Daniel Goss" userId="76502204-c23e-417c-bb06-296855bb1ffd" providerId="ADAL" clId="{6C11E278-1B73-458A-9F55-069EE21D2398}" dt="2021-03-25T06:10:31.237" v="46" actId="478"/>
            <ac:spMkLst>
              <pc:docMk/>
              <pc:sldMasterMk cId="193677885" sldId="2147483669"/>
              <pc:sldLayoutMk cId="792919421" sldId="2147483746"/>
              <ac:spMk id="8" creationId="{BD377130-14E9-4C87-8B5B-4DDEDB4DB185}"/>
            </ac:spMkLst>
          </pc:spChg>
          <pc:spChg chg="add del mod">
            <ac:chgData name="Daniel Goss" userId="76502204-c23e-417c-bb06-296855bb1ffd" providerId="ADAL" clId="{6C11E278-1B73-458A-9F55-069EE21D2398}" dt="2021-03-25T06:10:29.799" v="45" actId="478"/>
            <ac:spMkLst>
              <pc:docMk/>
              <pc:sldMasterMk cId="193677885" sldId="2147483669"/>
              <pc:sldLayoutMk cId="792919421" sldId="2147483746"/>
              <ac:spMk id="10" creationId="{6958531B-949B-4A06-B239-3ED71BFD0C55}"/>
            </ac:spMkLst>
          </pc:spChg>
          <pc:picChg chg="add mod">
            <ac:chgData name="Daniel Goss" userId="76502204-c23e-417c-bb06-296855bb1ffd" providerId="ADAL" clId="{6C11E278-1B73-458A-9F55-069EE21D2398}" dt="2021-03-25T06:08:18.802" v="20"/>
            <ac:picMkLst>
              <pc:docMk/>
              <pc:sldMasterMk cId="193677885" sldId="2147483669"/>
              <pc:sldLayoutMk cId="792919421" sldId="2147483746"/>
              <ac:picMk id="4" creationId="{62544368-538A-499D-B607-55ABA5449879}"/>
            </ac:picMkLst>
          </pc:picChg>
          <pc:picChg chg="add del mod">
            <ac:chgData name="Daniel Goss" userId="76502204-c23e-417c-bb06-296855bb1ffd" providerId="ADAL" clId="{6C11E278-1B73-458A-9F55-069EE21D2398}" dt="2021-03-25T06:10:28.312" v="44" actId="478"/>
            <ac:picMkLst>
              <pc:docMk/>
              <pc:sldMasterMk cId="193677885" sldId="2147483669"/>
              <pc:sldLayoutMk cId="792919421" sldId="2147483746"/>
              <ac:picMk id="9" creationId="{4C267D95-5CF3-4C03-8888-0E2EFFAB4EF7}"/>
            </ac:picMkLst>
          </pc:picChg>
        </pc:sldLayoutChg>
      </pc:sldMasterChg>
      <pc:sldMasterChg chg="new del mod addSldLayout delSldLayout">
        <pc:chgData name="Daniel Goss" userId="76502204-c23e-417c-bb06-296855bb1ffd" providerId="ADAL" clId="{6C11E278-1B73-458A-9F55-069EE21D2398}" dt="2021-03-25T06:08:12.301" v="17" actId="6938"/>
        <pc:sldMasterMkLst>
          <pc:docMk/>
          <pc:sldMasterMk cId="334668504" sldId="2147483746"/>
        </pc:sldMasterMkLst>
        <pc:sldLayoutChg chg="new del replId">
          <pc:chgData name="Daniel Goss" userId="76502204-c23e-417c-bb06-296855bb1ffd" providerId="ADAL" clId="{6C11E278-1B73-458A-9F55-069EE21D2398}" dt="2021-03-25T06:08:12.301" v="17" actId="6938"/>
          <pc:sldLayoutMkLst>
            <pc:docMk/>
            <pc:sldMasterMk cId="334668504" sldId="2147483746"/>
            <pc:sldLayoutMk cId="2308815254" sldId="2147483747"/>
          </pc:sldLayoutMkLst>
        </pc:sldLayoutChg>
        <pc:sldLayoutChg chg="new del replId">
          <pc:chgData name="Daniel Goss" userId="76502204-c23e-417c-bb06-296855bb1ffd" providerId="ADAL" clId="{6C11E278-1B73-458A-9F55-069EE21D2398}" dt="2021-03-25T06:08:12.301" v="17" actId="6938"/>
          <pc:sldLayoutMkLst>
            <pc:docMk/>
            <pc:sldMasterMk cId="334668504" sldId="2147483746"/>
            <pc:sldLayoutMk cId="3501330059" sldId="2147483748"/>
          </pc:sldLayoutMkLst>
        </pc:sldLayoutChg>
        <pc:sldLayoutChg chg="new del replId">
          <pc:chgData name="Daniel Goss" userId="76502204-c23e-417c-bb06-296855bb1ffd" providerId="ADAL" clId="{6C11E278-1B73-458A-9F55-069EE21D2398}" dt="2021-03-25T06:08:12.301" v="17" actId="6938"/>
          <pc:sldLayoutMkLst>
            <pc:docMk/>
            <pc:sldMasterMk cId="334668504" sldId="2147483746"/>
            <pc:sldLayoutMk cId="3873629075" sldId="2147483749"/>
          </pc:sldLayoutMkLst>
        </pc:sldLayoutChg>
        <pc:sldLayoutChg chg="new del replId">
          <pc:chgData name="Daniel Goss" userId="76502204-c23e-417c-bb06-296855bb1ffd" providerId="ADAL" clId="{6C11E278-1B73-458A-9F55-069EE21D2398}" dt="2021-03-25T06:08:12.301" v="17" actId="6938"/>
          <pc:sldLayoutMkLst>
            <pc:docMk/>
            <pc:sldMasterMk cId="334668504" sldId="2147483746"/>
            <pc:sldLayoutMk cId="56767251" sldId="2147483750"/>
          </pc:sldLayoutMkLst>
        </pc:sldLayoutChg>
        <pc:sldLayoutChg chg="new del replId">
          <pc:chgData name="Daniel Goss" userId="76502204-c23e-417c-bb06-296855bb1ffd" providerId="ADAL" clId="{6C11E278-1B73-458A-9F55-069EE21D2398}" dt="2021-03-25T06:08:12.301" v="17" actId="6938"/>
          <pc:sldLayoutMkLst>
            <pc:docMk/>
            <pc:sldMasterMk cId="334668504" sldId="2147483746"/>
            <pc:sldLayoutMk cId="1926263139" sldId="2147483751"/>
          </pc:sldLayoutMkLst>
        </pc:sldLayoutChg>
        <pc:sldLayoutChg chg="new del replId">
          <pc:chgData name="Daniel Goss" userId="76502204-c23e-417c-bb06-296855bb1ffd" providerId="ADAL" clId="{6C11E278-1B73-458A-9F55-069EE21D2398}" dt="2021-03-25T06:08:12.301" v="17" actId="6938"/>
          <pc:sldLayoutMkLst>
            <pc:docMk/>
            <pc:sldMasterMk cId="334668504" sldId="2147483746"/>
            <pc:sldLayoutMk cId="64849647" sldId="2147483752"/>
          </pc:sldLayoutMkLst>
        </pc:sldLayoutChg>
        <pc:sldLayoutChg chg="new del replId">
          <pc:chgData name="Daniel Goss" userId="76502204-c23e-417c-bb06-296855bb1ffd" providerId="ADAL" clId="{6C11E278-1B73-458A-9F55-069EE21D2398}" dt="2021-03-25T06:08:12.301" v="17" actId="6938"/>
          <pc:sldLayoutMkLst>
            <pc:docMk/>
            <pc:sldMasterMk cId="334668504" sldId="2147483746"/>
            <pc:sldLayoutMk cId="21986243" sldId="2147483753"/>
          </pc:sldLayoutMkLst>
        </pc:sldLayoutChg>
        <pc:sldLayoutChg chg="new del replId">
          <pc:chgData name="Daniel Goss" userId="76502204-c23e-417c-bb06-296855bb1ffd" providerId="ADAL" clId="{6C11E278-1B73-458A-9F55-069EE21D2398}" dt="2021-03-25T06:08:12.301" v="17" actId="6938"/>
          <pc:sldLayoutMkLst>
            <pc:docMk/>
            <pc:sldMasterMk cId="334668504" sldId="2147483746"/>
            <pc:sldLayoutMk cId="1180496620" sldId="2147483754"/>
          </pc:sldLayoutMkLst>
        </pc:sldLayoutChg>
        <pc:sldLayoutChg chg="new del replId">
          <pc:chgData name="Daniel Goss" userId="76502204-c23e-417c-bb06-296855bb1ffd" providerId="ADAL" clId="{6C11E278-1B73-458A-9F55-069EE21D2398}" dt="2021-03-25T06:08:12.301" v="17" actId="6938"/>
          <pc:sldLayoutMkLst>
            <pc:docMk/>
            <pc:sldMasterMk cId="334668504" sldId="2147483746"/>
            <pc:sldLayoutMk cId="1395301007" sldId="2147483755"/>
          </pc:sldLayoutMkLst>
        </pc:sldLayoutChg>
        <pc:sldLayoutChg chg="new del replId">
          <pc:chgData name="Daniel Goss" userId="76502204-c23e-417c-bb06-296855bb1ffd" providerId="ADAL" clId="{6C11E278-1B73-458A-9F55-069EE21D2398}" dt="2021-03-25T06:08:12.301" v="17" actId="6938"/>
          <pc:sldLayoutMkLst>
            <pc:docMk/>
            <pc:sldMasterMk cId="334668504" sldId="2147483746"/>
            <pc:sldLayoutMk cId="4018095338" sldId="2147483756"/>
          </pc:sldLayoutMkLst>
        </pc:sldLayoutChg>
        <pc:sldLayoutChg chg="new del replId">
          <pc:chgData name="Daniel Goss" userId="76502204-c23e-417c-bb06-296855bb1ffd" providerId="ADAL" clId="{6C11E278-1B73-458A-9F55-069EE21D2398}" dt="2021-03-25T06:08:12.301" v="17" actId="6938"/>
          <pc:sldLayoutMkLst>
            <pc:docMk/>
            <pc:sldMasterMk cId="334668504" sldId="2147483746"/>
            <pc:sldLayoutMk cId="705833481" sldId="2147483757"/>
          </pc:sldLayoutMkLst>
        </pc:sldLayoutChg>
      </pc:sldMasterChg>
      <pc:sldMasterChg chg="modSldLayout">
        <pc:chgData name="Daniel Goss" userId="76502204-c23e-417c-bb06-296855bb1ffd" providerId="ADAL" clId="{6C11E278-1B73-458A-9F55-069EE21D2398}" dt="2021-03-25T06:07:40.279" v="15"/>
        <pc:sldMasterMkLst>
          <pc:docMk/>
          <pc:sldMasterMk cId="1443894067" sldId="2147483746"/>
        </pc:sldMasterMkLst>
        <pc:sldLayoutChg chg="setBg">
          <pc:chgData name="Daniel Goss" userId="76502204-c23e-417c-bb06-296855bb1ffd" providerId="ADAL" clId="{6C11E278-1B73-458A-9F55-069EE21D2398}" dt="2021-03-25T06:07:40.279" v="15"/>
          <pc:sldLayoutMkLst>
            <pc:docMk/>
            <pc:sldMasterMk cId="1443894067" sldId="2147483746"/>
            <pc:sldLayoutMk cId="2069963200" sldId="2147483753"/>
          </pc:sldLayoutMkLst>
        </pc:sldLayoutChg>
        <pc:sldLayoutChg chg="setBg">
          <pc:chgData name="Daniel Goss" userId="76502204-c23e-417c-bb06-296855bb1ffd" providerId="ADAL" clId="{6C11E278-1B73-458A-9F55-069EE21D2398}" dt="2021-03-25T06:07:40.279" v="15"/>
          <pc:sldLayoutMkLst>
            <pc:docMk/>
            <pc:sldMasterMk cId="1443894067" sldId="2147483746"/>
            <pc:sldLayoutMk cId="2249498096" sldId="2147483757"/>
          </pc:sldLayoutMkLst>
        </pc:sldLayoutChg>
      </pc:sldMasterChg>
    </pc:docChg>
  </pc:docChgLst>
  <pc:docChgLst>
    <pc:chgData name="Daniel Goss" userId="76502204-c23e-417c-bb06-296855bb1ffd" providerId="ADAL" clId="{7225F7AB-C715-42E3-88B5-BA199A9CD48A}"/>
    <pc:docChg chg="addSld delSld modSld sldOrd">
      <pc:chgData name="Daniel Goss" userId="76502204-c23e-417c-bb06-296855bb1ffd" providerId="ADAL" clId="{7225F7AB-C715-42E3-88B5-BA199A9CD48A}" dt="2021-04-27T03:00:26.081" v="12"/>
      <pc:docMkLst>
        <pc:docMk/>
      </pc:docMkLst>
      <pc:sldChg chg="del">
        <pc:chgData name="Daniel Goss" userId="76502204-c23e-417c-bb06-296855bb1ffd" providerId="ADAL" clId="{7225F7AB-C715-42E3-88B5-BA199A9CD48A}" dt="2021-04-27T03:00:14.871" v="9" actId="47"/>
        <pc:sldMkLst>
          <pc:docMk/>
          <pc:sldMk cId="2655611267" sldId="2076137541"/>
        </pc:sldMkLst>
      </pc:sldChg>
      <pc:sldChg chg="new ord">
        <pc:chgData name="Daniel Goss" userId="76502204-c23e-417c-bb06-296855bb1ffd" providerId="ADAL" clId="{7225F7AB-C715-42E3-88B5-BA199A9CD48A}" dt="2021-04-27T02:59:57.080" v="8"/>
        <pc:sldMkLst>
          <pc:docMk/>
          <pc:sldMk cId="4282827276" sldId="2076137543"/>
        </pc:sldMkLst>
      </pc:sldChg>
      <pc:sldChg chg="new">
        <pc:chgData name="Daniel Goss" userId="76502204-c23e-417c-bb06-296855bb1ffd" providerId="ADAL" clId="{7225F7AB-C715-42E3-88B5-BA199A9CD48A}" dt="2021-04-27T02:59:21.967" v="3" actId="680"/>
        <pc:sldMkLst>
          <pc:docMk/>
          <pc:sldMk cId="3166049011" sldId="2076137544"/>
        </pc:sldMkLst>
      </pc:sldChg>
      <pc:sldChg chg="new">
        <pc:chgData name="Daniel Goss" userId="76502204-c23e-417c-bb06-296855bb1ffd" providerId="ADAL" clId="{7225F7AB-C715-42E3-88B5-BA199A9CD48A}" dt="2021-04-27T02:59:29.275" v="4" actId="680"/>
        <pc:sldMkLst>
          <pc:docMk/>
          <pc:sldMk cId="54017007" sldId="2076137545"/>
        </pc:sldMkLst>
      </pc:sldChg>
      <pc:sldChg chg="new">
        <pc:chgData name="Daniel Goss" userId="76502204-c23e-417c-bb06-296855bb1ffd" providerId="ADAL" clId="{7225F7AB-C715-42E3-88B5-BA199A9CD48A}" dt="2021-04-27T02:59:36.625" v="5" actId="680"/>
        <pc:sldMkLst>
          <pc:docMk/>
          <pc:sldMk cId="2301205330" sldId="2076137546"/>
        </pc:sldMkLst>
      </pc:sldChg>
      <pc:sldChg chg="new">
        <pc:chgData name="Daniel Goss" userId="76502204-c23e-417c-bb06-296855bb1ffd" providerId="ADAL" clId="{7225F7AB-C715-42E3-88B5-BA199A9CD48A}" dt="2021-04-27T02:59:48.851" v="6" actId="680"/>
        <pc:sldMkLst>
          <pc:docMk/>
          <pc:sldMk cId="2524361633" sldId="2076137547"/>
        </pc:sldMkLst>
      </pc:sldChg>
      <pc:sldChg chg="new ord">
        <pc:chgData name="Daniel Goss" userId="76502204-c23e-417c-bb06-296855bb1ffd" providerId="ADAL" clId="{7225F7AB-C715-42E3-88B5-BA199A9CD48A}" dt="2021-04-27T03:00:26.081" v="12"/>
        <pc:sldMkLst>
          <pc:docMk/>
          <pc:sldMk cId="3719936290" sldId="207613754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EE76504-EACE-4E5B-A8D4-96416D527B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4434625" cy="356848"/>
          </a:xfrm>
          <a:prstGeom prst="rect">
            <a:avLst/>
          </a:prstGeom>
        </p:spPr>
        <p:txBody>
          <a:bodyPr vert="horz" lIns="101992" tIns="50996" rIns="101992" bIns="50996" rtlCol="0"/>
          <a:lstStyle>
            <a:lvl1pPr algn="l">
              <a:defRPr sz="13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E1CD9D-DCE3-4581-8BCA-B795298DED8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798119" y="0"/>
            <a:ext cx="4434625" cy="356848"/>
          </a:xfrm>
          <a:prstGeom prst="rect">
            <a:avLst/>
          </a:prstGeom>
        </p:spPr>
        <p:txBody>
          <a:bodyPr vert="horz" lIns="101992" tIns="50996" rIns="101992" bIns="50996" rtlCol="0"/>
          <a:lstStyle>
            <a:lvl1pPr algn="r">
              <a:defRPr sz="1300"/>
            </a:lvl1pPr>
          </a:lstStyle>
          <a:p>
            <a:fld id="{69B995D4-558B-4C32-9B9C-219139C7EC29}" type="datetimeFigureOut">
              <a:rPr lang="en-AU" smtClean="0"/>
              <a:t>27/04/2021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54ACDA-632B-4F55-9DBD-321BD4CF7B8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6747216"/>
            <a:ext cx="4434625" cy="356847"/>
          </a:xfrm>
          <a:prstGeom prst="rect">
            <a:avLst/>
          </a:prstGeom>
        </p:spPr>
        <p:txBody>
          <a:bodyPr vert="horz" lIns="101992" tIns="50996" rIns="101992" bIns="50996" rtlCol="0" anchor="b"/>
          <a:lstStyle>
            <a:lvl1pPr algn="l">
              <a:defRPr sz="13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EDEF6B-6E55-498D-873E-04235D5F7E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798119" y="6747216"/>
            <a:ext cx="4434625" cy="356847"/>
          </a:xfrm>
          <a:prstGeom prst="rect">
            <a:avLst/>
          </a:prstGeom>
        </p:spPr>
        <p:txBody>
          <a:bodyPr vert="horz" lIns="101992" tIns="50996" rIns="101992" bIns="50996" rtlCol="0" anchor="b"/>
          <a:lstStyle>
            <a:lvl1pPr algn="r">
              <a:defRPr sz="1300"/>
            </a:lvl1pPr>
          </a:lstStyle>
          <a:p>
            <a:fld id="{58E994CC-C766-4CE0-A7F8-C4D8A566FE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23205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5215" cy="356001"/>
          </a:xfrm>
          <a:prstGeom prst="rect">
            <a:avLst/>
          </a:prstGeom>
        </p:spPr>
        <p:txBody>
          <a:bodyPr vert="horz" lIns="50466" tIns="25233" rIns="50466" bIns="25233" rtlCol="0"/>
          <a:lstStyle>
            <a:lvl1pPr algn="l">
              <a:defRPr sz="7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96974" y="0"/>
            <a:ext cx="4435215" cy="356001"/>
          </a:xfrm>
          <a:prstGeom prst="rect">
            <a:avLst/>
          </a:prstGeom>
        </p:spPr>
        <p:txBody>
          <a:bodyPr vert="horz" lIns="50466" tIns="25233" rIns="50466" bIns="25233" rtlCol="0"/>
          <a:lstStyle>
            <a:lvl1pPr algn="r">
              <a:defRPr sz="700"/>
            </a:lvl1pPr>
          </a:lstStyle>
          <a:p>
            <a:fld id="{ACEB9548-2EAE-A44B-8520-2AEF27CFB9FD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84500" y="887413"/>
            <a:ext cx="4265613" cy="2398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50466" tIns="25233" rIns="50466" bIns="2523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23139" y="3418407"/>
            <a:ext cx="8188337" cy="2798147"/>
          </a:xfrm>
          <a:prstGeom prst="rect">
            <a:avLst/>
          </a:prstGeom>
        </p:spPr>
        <p:txBody>
          <a:bodyPr vert="horz" lIns="50466" tIns="25233" rIns="50466" bIns="25233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8062"/>
            <a:ext cx="4435215" cy="356001"/>
          </a:xfrm>
          <a:prstGeom prst="rect">
            <a:avLst/>
          </a:prstGeom>
        </p:spPr>
        <p:txBody>
          <a:bodyPr vert="horz" lIns="50466" tIns="25233" rIns="50466" bIns="25233" rtlCol="0" anchor="b"/>
          <a:lstStyle>
            <a:lvl1pPr algn="l">
              <a:defRPr sz="7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96974" y="6748062"/>
            <a:ext cx="4435215" cy="356001"/>
          </a:xfrm>
          <a:prstGeom prst="rect">
            <a:avLst/>
          </a:prstGeom>
        </p:spPr>
        <p:txBody>
          <a:bodyPr vert="horz" lIns="50466" tIns="25233" rIns="50466" bIns="25233" rtlCol="0" anchor="b"/>
          <a:lstStyle>
            <a:lvl1pPr algn="r">
              <a:defRPr sz="700"/>
            </a:lvl1pPr>
          </a:lstStyle>
          <a:p>
            <a:fld id="{7708B8D6-CB75-6A4A-8CD7-01553E17C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382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4CEC8-C30F-467F-80B9-FBEA63321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696" y="3825877"/>
            <a:ext cx="7658289" cy="2914136"/>
          </a:xfrm>
        </p:spPr>
        <p:txBody>
          <a:bodyPr>
            <a:noAutofit/>
          </a:bodyPr>
          <a:lstStyle>
            <a:lvl1pPr algn="l">
              <a:defRPr sz="6600" cap="all" baseline="0"/>
            </a:lvl1pPr>
          </a:lstStyle>
          <a:p>
            <a:endParaRPr lang="en-AU" dirty="0"/>
          </a:p>
        </p:txBody>
      </p:sp>
      <p:pic>
        <p:nvPicPr>
          <p:cNvPr id="7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6EC72D0D-E10F-4941-86B9-A59FE20379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96" y="2106684"/>
            <a:ext cx="4112892" cy="948363"/>
          </a:xfrm>
          <a:prstGeom prst="rect">
            <a:avLst/>
          </a:prstGeom>
        </p:spPr>
      </p:pic>
      <p:pic>
        <p:nvPicPr>
          <p:cNvPr id="8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BF0E50-776C-49D1-A29F-2290814B30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14" t="-5977" r="-18568" b="4827"/>
          <a:stretch/>
        </p:blipFill>
        <p:spPr>
          <a:xfrm>
            <a:off x="8475985" y="1261897"/>
            <a:ext cx="13127184" cy="834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60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Blan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D2328-E38B-47C9-8434-203F3DC06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830" y="601665"/>
            <a:ext cx="17879560" cy="1546449"/>
          </a:xfrm>
          <a:prstGeom prst="rect">
            <a:avLst/>
          </a:prstGeom>
        </p:spPr>
        <p:txBody>
          <a:bodyPr/>
          <a:lstStyle>
            <a:lvl1pPr>
              <a:defRPr sz="6600" cap="all" baseline="0"/>
            </a:lvl1pPr>
          </a:lstStyle>
          <a:p>
            <a:endParaRPr lang="en-AU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B542E1E-CC7B-4CAE-A4F8-7B68FB2317F8}"/>
              </a:ext>
            </a:extLst>
          </p:cNvPr>
          <p:cNvGrpSpPr/>
          <p:nvPr userDrawn="1"/>
        </p:nvGrpSpPr>
        <p:grpSpPr>
          <a:xfrm>
            <a:off x="17703949" y="401222"/>
            <a:ext cx="1774939" cy="409601"/>
            <a:chOff x="17704486" y="400855"/>
            <a:chExt cx="1665277" cy="376555"/>
          </a:xfrm>
        </p:grpSpPr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6003F4C7-DAF7-4E56-A914-6BC869780DE2}"/>
                </a:ext>
              </a:extLst>
            </p:cNvPr>
            <p:cNvSpPr/>
            <p:nvPr/>
          </p:nvSpPr>
          <p:spPr>
            <a:xfrm>
              <a:off x="17704486" y="400855"/>
              <a:ext cx="403225" cy="376555"/>
            </a:xfrm>
            <a:custGeom>
              <a:avLst/>
              <a:gdLst/>
              <a:ahLst/>
              <a:cxnLst/>
              <a:rect l="l" t="t" r="r" b="b"/>
              <a:pathLst>
                <a:path w="403225" h="376555">
                  <a:moveTo>
                    <a:pt x="218884" y="159829"/>
                  </a:moveTo>
                  <a:lnTo>
                    <a:pt x="38468" y="52019"/>
                  </a:lnTo>
                  <a:lnTo>
                    <a:pt x="0" y="315874"/>
                  </a:lnTo>
                  <a:lnTo>
                    <a:pt x="68262" y="282270"/>
                  </a:lnTo>
                  <a:lnTo>
                    <a:pt x="152247" y="241630"/>
                  </a:lnTo>
                  <a:lnTo>
                    <a:pt x="218884" y="159829"/>
                  </a:lnTo>
                  <a:close/>
                </a:path>
                <a:path w="403225" h="376555">
                  <a:moveTo>
                    <a:pt x="254647" y="266560"/>
                  </a:moveTo>
                  <a:lnTo>
                    <a:pt x="154419" y="258432"/>
                  </a:lnTo>
                  <a:lnTo>
                    <a:pt x="14097" y="326694"/>
                  </a:lnTo>
                  <a:lnTo>
                    <a:pt x="254647" y="376542"/>
                  </a:lnTo>
                  <a:lnTo>
                    <a:pt x="254647" y="266560"/>
                  </a:lnTo>
                  <a:close/>
                </a:path>
                <a:path w="403225" h="376555">
                  <a:moveTo>
                    <a:pt x="400964" y="91020"/>
                  </a:moveTo>
                  <a:lnTo>
                    <a:pt x="353822" y="0"/>
                  </a:lnTo>
                  <a:lnTo>
                    <a:pt x="53149" y="41706"/>
                  </a:lnTo>
                  <a:lnTo>
                    <a:pt x="262813" y="167398"/>
                  </a:lnTo>
                  <a:lnTo>
                    <a:pt x="400964" y="91020"/>
                  </a:lnTo>
                  <a:close/>
                </a:path>
                <a:path w="403225" h="376555">
                  <a:moveTo>
                    <a:pt x="402615" y="108940"/>
                  </a:moveTo>
                  <a:lnTo>
                    <a:pt x="270979" y="181546"/>
                  </a:lnTo>
                  <a:lnTo>
                    <a:pt x="270979" y="374954"/>
                  </a:lnTo>
                  <a:lnTo>
                    <a:pt x="365772" y="270383"/>
                  </a:lnTo>
                  <a:lnTo>
                    <a:pt x="402615" y="1089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801"/>
            </a:p>
          </p:txBody>
        </p:sp>
        <p:grpSp>
          <p:nvGrpSpPr>
            <p:cNvPr id="10" name="object 7">
              <a:extLst>
                <a:ext uri="{FF2B5EF4-FFF2-40B4-BE49-F238E27FC236}">
                  <a16:creationId xmlns:a16="http://schemas.microsoft.com/office/drawing/2014/main" id="{624A98BF-00F9-4295-84A0-0951789BC331}"/>
                </a:ext>
              </a:extLst>
            </p:cNvPr>
            <p:cNvGrpSpPr/>
            <p:nvPr/>
          </p:nvGrpSpPr>
          <p:grpSpPr>
            <a:xfrm>
              <a:off x="18215968" y="498937"/>
              <a:ext cx="1153795" cy="228600"/>
              <a:chOff x="18215968" y="498937"/>
              <a:chExt cx="1153795" cy="228600"/>
            </a:xfrm>
          </p:grpSpPr>
          <p:sp>
            <p:nvSpPr>
              <p:cNvPr id="11" name="object 8">
                <a:extLst>
                  <a:ext uri="{FF2B5EF4-FFF2-40B4-BE49-F238E27FC236}">
                    <a16:creationId xmlns:a16="http://schemas.microsoft.com/office/drawing/2014/main" id="{C0A7E70A-BBC6-4C64-ADE8-0BF3C8466CAC}"/>
                  </a:ext>
                </a:extLst>
              </p:cNvPr>
              <p:cNvSpPr/>
              <p:nvPr/>
            </p:nvSpPr>
            <p:spPr>
              <a:xfrm>
                <a:off x="18215966" y="498938"/>
                <a:ext cx="848360" cy="226695"/>
              </a:xfrm>
              <a:custGeom>
                <a:avLst/>
                <a:gdLst/>
                <a:ahLst/>
                <a:cxnLst/>
                <a:rect l="l" t="t" r="r" b="b"/>
                <a:pathLst>
                  <a:path w="848359" h="226695">
                    <a:moveTo>
                      <a:pt x="128397" y="191731"/>
                    </a:moveTo>
                    <a:lnTo>
                      <a:pt x="40640" y="191731"/>
                    </a:lnTo>
                    <a:lnTo>
                      <a:pt x="40640" y="6311"/>
                    </a:lnTo>
                    <a:lnTo>
                      <a:pt x="0" y="6311"/>
                    </a:lnTo>
                    <a:lnTo>
                      <a:pt x="0" y="191731"/>
                    </a:lnTo>
                    <a:lnTo>
                      <a:pt x="0" y="224751"/>
                    </a:lnTo>
                    <a:lnTo>
                      <a:pt x="128397" y="224751"/>
                    </a:lnTo>
                    <a:lnTo>
                      <a:pt x="128397" y="191731"/>
                    </a:lnTo>
                    <a:close/>
                  </a:path>
                  <a:path w="848359" h="226695">
                    <a:moveTo>
                      <a:pt x="190690" y="69850"/>
                    </a:moveTo>
                    <a:lnTo>
                      <a:pt x="153314" y="69850"/>
                    </a:lnTo>
                    <a:lnTo>
                      <a:pt x="153314" y="225323"/>
                    </a:lnTo>
                    <a:lnTo>
                      <a:pt x="190690" y="225323"/>
                    </a:lnTo>
                    <a:lnTo>
                      <a:pt x="190690" y="69850"/>
                    </a:lnTo>
                    <a:close/>
                  </a:path>
                  <a:path w="848359" h="226695">
                    <a:moveTo>
                      <a:pt x="195618" y="21132"/>
                    </a:moveTo>
                    <a:lnTo>
                      <a:pt x="180428" y="3251"/>
                    </a:lnTo>
                    <a:lnTo>
                      <a:pt x="177723" y="1638"/>
                    </a:lnTo>
                    <a:lnTo>
                      <a:pt x="174498" y="1079"/>
                    </a:lnTo>
                    <a:lnTo>
                      <a:pt x="167982" y="1079"/>
                    </a:lnTo>
                    <a:lnTo>
                      <a:pt x="149555" y="15709"/>
                    </a:lnTo>
                    <a:lnTo>
                      <a:pt x="147942" y="18440"/>
                    </a:lnTo>
                    <a:lnTo>
                      <a:pt x="147383" y="21666"/>
                    </a:lnTo>
                    <a:lnTo>
                      <a:pt x="147383" y="28181"/>
                    </a:lnTo>
                    <a:lnTo>
                      <a:pt x="162026" y="46596"/>
                    </a:lnTo>
                    <a:lnTo>
                      <a:pt x="164719" y="48234"/>
                    </a:lnTo>
                    <a:lnTo>
                      <a:pt x="167982" y="48768"/>
                    </a:lnTo>
                    <a:lnTo>
                      <a:pt x="174498" y="48768"/>
                    </a:lnTo>
                    <a:lnTo>
                      <a:pt x="195618" y="28181"/>
                    </a:lnTo>
                    <a:lnTo>
                      <a:pt x="195618" y="21132"/>
                    </a:lnTo>
                    <a:close/>
                  </a:path>
                  <a:path w="848359" h="226695">
                    <a:moveTo>
                      <a:pt x="369506" y="69850"/>
                    </a:moveTo>
                    <a:lnTo>
                      <a:pt x="336994" y="69850"/>
                    </a:lnTo>
                    <a:lnTo>
                      <a:pt x="334835" y="70929"/>
                    </a:lnTo>
                    <a:lnTo>
                      <a:pt x="331584" y="73101"/>
                    </a:lnTo>
                    <a:lnTo>
                      <a:pt x="329958" y="74726"/>
                    </a:lnTo>
                    <a:lnTo>
                      <a:pt x="329412" y="76898"/>
                    </a:lnTo>
                    <a:lnTo>
                      <a:pt x="298526" y="159778"/>
                    </a:lnTo>
                    <a:lnTo>
                      <a:pt x="295275" y="168998"/>
                    </a:lnTo>
                    <a:lnTo>
                      <a:pt x="290944" y="187960"/>
                    </a:lnTo>
                    <a:lnTo>
                      <a:pt x="286600" y="169545"/>
                    </a:lnTo>
                    <a:lnTo>
                      <a:pt x="284988" y="164655"/>
                    </a:lnTo>
                    <a:lnTo>
                      <a:pt x="253009" y="75272"/>
                    </a:lnTo>
                    <a:lnTo>
                      <a:pt x="251383" y="73101"/>
                    </a:lnTo>
                    <a:lnTo>
                      <a:pt x="249770" y="72009"/>
                    </a:lnTo>
                    <a:lnTo>
                      <a:pt x="248145" y="70396"/>
                    </a:lnTo>
                    <a:lnTo>
                      <a:pt x="245440" y="69850"/>
                    </a:lnTo>
                    <a:lnTo>
                      <a:pt x="211848" y="69850"/>
                    </a:lnTo>
                    <a:lnTo>
                      <a:pt x="273596" y="225323"/>
                    </a:lnTo>
                    <a:lnTo>
                      <a:pt x="307721" y="225323"/>
                    </a:lnTo>
                    <a:lnTo>
                      <a:pt x="369506" y="69850"/>
                    </a:lnTo>
                    <a:close/>
                  </a:path>
                  <a:path w="848359" h="226695">
                    <a:moveTo>
                      <a:pt x="710260" y="6502"/>
                    </a:moveTo>
                    <a:lnTo>
                      <a:pt x="536892" y="6502"/>
                    </a:lnTo>
                    <a:lnTo>
                      <a:pt x="536892" y="39522"/>
                    </a:lnTo>
                    <a:lnTo>
                      <a:pt x="602970" y="39522"/>
                    </a:lnTo>
                    <a:lnTo>
                      <a:pt x="602970" y="226212"/>
                    </a:lnTo>
                    <a:lnTo>
                      <a:pt x="644156" y="226212"/>
                    </a:lnTo>
                    <a:lnTo>
                      <a:pt x="644156" y="39522"/>
                    </a:lnTo>
                    <a:lnTo>
                      <a:pt x="710260" y="39522"/>
                    </a:lnTo>
                    <a:lnTo>
                      <a:pt x="710260" y="6502"/>
                    </a:lnTo>
                    <a:close/>
                  </a:path>
                  <a:path w="848359" h="226695">
                    <a:moveTo>
                      <a:pt x="772045" y="69850"/>
                    </a:moveTo>
                    <a:lnTo>
                      <a:pt x="734656" y="69850"/>
                    </a:lnTo>
                    <a:lnTo>
                      <a:pt x="734656" y="225323"/>
                    </a:lnTo>
                    <a:lnTo>
                      <a:pt x="772045" y="225323"/>
                    </a:lnTo>
                    <a:lnTo>
                      <a:pt x="772045" y="69850"/>
                    </a:lnTo>
                    <a:close/>
                  </a:path>
                  <a:path w="848359" h="226695">
                    <a:moveTo>
                      <a:pt x="776859" y="21132"/>
                    </a:moveTo>
                    <a:lnTo>
                      <a:pt x="761695" y="3251"/>
                    </a:lnTo>
                    <a:lnTo>
                      <a:pt x="758964" y="1638"/>
                    </a:lnTo>
                    <a:lnTo>
                      <a:pt x="755738" y="1079"/>
                    </a:lnTo>
                    <a:lnTo>
                      <a:pt x="749236" y="1079"/>
                    </a:lnTo>
                    <a:lnTo>
                      <a:pt x="730796" y="15709"/>
                    </a:lnTo>
                    <a:lnTo>
                      <a:pt x="729183" y="18440"/>
                    </a:lnTo>
                    <a:lnTo>
                      <a:pt x="728637" y="21666"/>
                    </a:lnTo>
                    <a:lnTo>
                      <a:pt x="728637" y="28181"/>
                    </a:lnTo>
                    <a:lnTo>
                      <a:pt x="743267" y="46596"/>
                    </a:lnTo>
                    <a:lnTo>
                      <a:pt x="745985" y="48234"/>
                    </a:lnTo>
                    <a:lnTo>
                      <a:pt x="749236" y="48768"/>
                    </a:lnTo>
                    <a:lnTo>
                      <a:pt x="755738" y="48768"/>
                    </a:lnTo>
                    <a:lnTo>
                      <a:pt x="776859" y="28181"/>
                    </a:lnTo>
                    <a:lnTo>
                      <a:pt x="776859" y="21132"/>
                    </a:lnTo>
                    <a:close/>
                  </a:path>
                  <a:path w="848359" h="226695">
                    <a:moveTo>
                      <a:pt x="847852" y="0"/>
                    </a:moveTo>
                    <a:lnTo>
                      <a:pt x="810463" y="0"/>
                    </a:lnTo>
                    <a:lnTo>
                      <a:pt x="810463" y="225386"/>
                    </a:lnTo>
                    <a:lnTo>
                      <a:pt x="847852" y="225386"/>
                    </a:lnTo>
                    <a:lnTo>
                      <a:pt x="847852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1801"/>
              </a:p>
            </p:txBody>
          </p:sp>
          <p:sp>
            <p:nvSpPr>
              <p:cNvPr id="12" name="object 9">
                <a:extLst>
                  <a:ext uri="{FF2B5EF4-FFF2-40B4-BE49-F238E27FC236}">
                    <a16:creationId xmlns:a16="http://schemas.microsoft.com/office/drawing/2014/main" id="{FFB493EE-74CF-4473-AD57-61C625BB606A}"/>
                  </a:ext>
                </a:extLst>
              </p:cNvPr>
              <p:cNvSpPr/>
              <p:nvPr/>
            </p:nvSpPr>
            <p:spPr>
              <a:xfrm>
                <a:off x="19254010" y="567720"/>
                <a:ext cx="115399" cy="159817"/>
              </a:xfrm>
              <a:prstGeom prst="rect">
                <a:avLst/>
              </a:prstGeom>
              <a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801"/>
              </a:p>
            </p:txBody>
          </p:sp>
          <p:sp>
            <p:nvSpPr>
              <p:cNvPr id="13" name="object 10">
                <a:extLst>
                  <a:ext uri="{FF2B5EF4-FFF2-40B4-BE49-F238E27FC236}">
                    <a16:creationId xmlns:a16="http://schemas.microsoft.com/office/drawing/2014/main" id="{7E11CEFC-2FF1-4CB5-9DE8-CD63984E2B66}"/>
                  </a:ext>
                </a:extLst>
              </p:cNvPr>
              <p:cNvSpPr/>
              <p:nvPr/>
            </p:nvSpPr>
            <p:spPr>
              <a:xfrm>
                <a:off x="19092046" y="566652"/>
                <a:ext cx="142954" cy="159817"/>
              </a:xfrm>
              <a:prstGeom prst="rect">
                <a:avLst/>
              </a:prstGeom>
              <a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801"/>
              </a:p>
            </p:txBody>
          </p:sp>
          <p:sp>
            <p:nvSpPr>
              <p:cNvPr id="14" name="object 11">
                <a:extLst>
                  <a:ext uri="{FF2B5EF4-FFF2-40B4-BE49-F238E27FC236}">
                    <a16:creationId xmlns:a16="http://schemas.microsoft.com/office/drawing/2014/main" id="{06C9EB8B-EF9A-4A1B-9CFD-91001995BA9F}"/>
                  </a:ext>
                </a:extLst>
              </p:cNvPr>
              <p:cNvSpPr/>
              <p:nvPr/>
            </p:nvSpPr>
            <p:spPr>
              <a:xfrm>
                <a:off x="18589747" y="566652"/>
                <a:ext cx="142954" cy="159817"/>
              </a:xfrm>
              <a:prstGeom prst="rect">
                <a:avLst/>
              </a:prstGeom>
              <a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80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0739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Slide with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17EDA1-02B9-4C96-96E1-491ADC627EAA}"/>
              </a:ext>
            </a:extLst>
          </p:cNvPr>
          <p:cNvSpPr/>
          <p:nvPr userDrawn="1"/>
        </p:nvSpPr>
        <p:spPr>
          <a:xfrm>
            <a:off x="0" y="0"/>
            <a:ext cx="10052050" cy="11309350"/>
          </a:xfrm>
          <a:prstGeom prst="rect">
            <a:avLst/>
          </a:prstGeom>
          <a:solidFill>
            <a:srgbClr val="512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2F64815-BE68-464D-A8A7-1EF241597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830" y="601665"/>
            <a:ext cx="8750405" cy="1546449"/>
          </a:xfrm>
          <a:prstGeom prst="rect">
            <a:avLst/>
          </a:prstGeom>
        </p:spPr>
        <p:txBody>
          <a:bodyPr/>
          <a:lstStyle>
            <a:lvl1pPr>
              <a:defRPr sz="6000" cap="all" baseline="0"/>
            </a:lvl1pPr>
          </a:lstStyle>
          <a:p>
            <a:endParaRPr lang="en-AU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7A2A729-07FF-4CA3-A6F9-BF1A68048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830" y="2685143"/>
            <a:ext cx="8750405" cy="7839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38163" indent="-538163">
              <a:buFont typeface="Wingdings" panose="05000000000000000000" pitchFamily="2" charset="2"/>
              <a:buChar char="§"/>
              <a:defRPr sz="4400">
                <a:solidFill>
                  <a:schemeClr val="bg1"/>
                </a:solidFill>
              </a:defRPr>
            </a:lvl1pPr>
            <a:lvl2pPr marL="1341438" indent="-441325"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</a:defRPr>
            </a:lvl2pPr>
            <a:lvl3pPr marL="1695450" indent="-265113"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</a:defRPr>
            </a:lvl3pPr>
            <a:lvl4pPr marL="2065338" indent="-266700"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</a:defRPr>
            </a:lvl4pPr>
            <a:lvl5pPr marL="2330450" indent="-265113">
              <a:buFont typeface="Wingdings" panose="05000000000000000000" pitchFamily="2" charset="2"/>
              <a:buChar char="§"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B47307-1D31-4C23-8551-DF18E03845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04800" y="403200"/>
            <a:ext cx="1892300" cy="43180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1DC16D5-D1D2-442D-B7D6-3591D8BE83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0893880" y="1310097"/>
            <a:ext cx="8368390" cy="9214468"/>
          </a:xfrm>
        </p:spPr>
        <p:txBody>
          <a:bodyPr/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082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0">
            <a:extLst>
              <a:ext uri="{FF2B5EF4-FFF2-40B4-BE49-F238E27FC236}">
                <a16:creationId xmlns:a16="http://schemas.microsoft.com/office/drawing/2014/main" id="{782AEE88-635F-475F-98A8-1BBAAFC90EC4}"/>
              </a:ext>
            </a:extLst>
          </p:cNvPr>
          <p:cNvSpPr txBox="1"/>
          <p:nvPr userDrawn="1"/>
        </p:nvSpPr>
        <p:spPr>
          <a:xfrm>
            <a:off x="1891157" y="10099906"/>
            <a:ext cx="4332998" cy="439223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22860" marR="5080" indent="-10795">
              <a:lnSpc>
                <a:spcPct val="129299"/>
              </a:lnSpc>
              <a:spcBef>
                <a:spcPts val="95"/>
              </a:spcBef>
            </a:pPr>
            <a:r>
              <a:rPr lang="en-GB" sz="2400" b="1" spc="5">
                <a:solidFill>
                  <a:schemeClr val="bg1"/>
                </a:solidFill>
                <a:latin typeface="Lato"/>
                <a:cs typeface="Lato"/>
              </a:rPr>
              <a:t>www.livetilesglobal.com</a:t>
            </a:r>
            <a:endParaRPr lang="en-GB" sz="2400">
              <a:solidFill>
                <a:schemeClr val="bg1"/>
              </a:solidFill>
              <a:latin typeface="Lato"/>
              <a:cs typeface="La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44368-538A-499D-B607-55ABA54498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157" y="6305846"/>
            <a:ext cx="3594134" cy="8222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73D559-ACE6-4940-862B-4E434D375825}"/>
              </a:ext>
            </a:extLst>
          </p:cNvPr>
          <p:cNvSpPr txBox="1"/>
          <p:nvPr userDrawn="1"/>
        </p:nvSpPr>
        <p:spPr>
          <a:xfrm>
            <a:off x="1523526" y="4202782"/>
            <a:ext cx="6618689" cy="156966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9600" b="1" dirty="0">
              <a:solidFill>
                <a:srgbClr val="6AE6C5"/>
              </a:solidFill>
              <a:latin typeface="Lato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F788777-9178-4A5B-96E6-70C1BED2CC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86231" y="4202113"/>
            <a:ext cx="10437411" cy="1452562"/>
          </a:xfrm>
        </p:spPr>
        <p:txBody>
          <a:bodyPr>
            <a:noAutofit/>
          </a:bodyPr>
          <a:lstStyle>
            <a:lvl1pPr>
              <a:defRPr lang="en-AU" sz="9600" b="1" kern="1200" dirty="0">
                <a:solidFill>
                  <a:srgbClr val="6AE6C5"/>
                </a:solidFill>
                <a:latin typeface="Lato"/>
                <a:ea typeface="+mn-ea"/>
                <a:cs typeface="+mn-cs"/>
              </a:defRPr>
            </a:lvl1pPr>
            <a:lvl2pPr>
              <a:defRPr sz="4000"/>
            </a:lvl2pPr>
          </a:lstStyle>
          <a:p>
            <a:pPr lvl="0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9291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G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A picture containing building, street, sitting, person&#10;&#10;Description automatically generated">
            <a:extLst>
              <a:ext uri="{FF2B5EF4-FFF2-40B4-BE49-F238E27FC236}">
                <a16:creationId xmlns:a16="http://schemas.microsoft.com/office/drawing/2014/main" id="{EC516CDF-C9C5-4BEB-904F-1AAF076EFD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04" y="7920"/>
            <a:ext cx="20098065" cy="1131532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E6346E8-9DB8-4C05-BA00-86F8148C1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830" y="601665"/>
            <a:ext cx="17879560" cy="1546449"/>
          </a:xfrm>
          <a:prstGeom prst="rect">
            <a:avLst/>
          </a:prstGeom>
        </p:spPr>
        <p:txBody>
          <a:bodyPr/>
          <a:lstStyle>
            <a:lvl1pPr>
              <a:defRPr sz="6600" cap="all" baseline="0"/>
            </a:lvl1pPr>
          </a:lstStyle>
          <a:p>
            <a:endParaRPr lang="en-AU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05F4092-D2BC-46A1-BE2F-58BA6B3E7BD3}"/>
              </a:ext>
            </a:extLst>
          </p:cNvPr>
          <p:cNvGrpSpPr/>
          <p:nvPr userDrawn="1"/>
        </p:nvGrpSpPr>
        <p:grpSpPr>
          <a:xfrm>
            <a:off x="17703949" y="401222"/>
            <a:ext cx="1774939" cy="409601"/>
            <a:chOff x="17704486" y="400855"/>
            <a:chExt cx="1665277" cy="376555"/>
          </a:xfrm>
        </p:grpSpPr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B8C85F4D-2A3D-4F12-A3B8-5EE1B0F5817F}"/>
                </a:ext>
              </a:extLst>
            </p:cNvPr>
            <p:cNvSpPr/>
            <p:nvPr/>
          </p:nvSpPr>
          <p:spPr>
            <a:xfrm>
              <a:off x="17704486" y="400855"/>
              <a:ext cx="403225" cy="376555"/>
            </a:xfrm>
            <a:custGeom>
              <a:avLst/>
              <a:gdLst/>
              <a:ahLst/>
              <a:cxnLst/>
              <a:rect l="l" t="t" r="r" b="b"/>
              <a:pathLst>
                <a:path w="403225" h="376555">
                  <a:moveTo>
                    <a:pt x="218884" y="159829"/>
                  </a:moveTo>
                  <a:lnTo>
                    <a:pt x="38468" y="52019"/>
                  </a:lnTo>
                  <a:lnTo>
                    <a:pt x="0" y="315874"/>
                  </a:lnTo>
                  <a:lnTo>
                    <a:pt x="68262" y="282270"/>
                  </a:lnTo>
                  <a:lnTo>
                    <a:pt x="152247" y="241630"/>
                  </a:lnTo>
                  <a:lnTo>
                    <a:pt x="218884" y="159829"/>
                  </a:lnTo>
                  <a:close/>
                </a:path>
                <a:path w="403225" h="376555">
                  <a:moveTo>
                    <a:pt x="254647" y="266560"/>
                  </a:moveTo>
                  <a:lnTo>
                    <a:pt x="154419" y="258432"/>
                  </a:lnTo>
                  <a:lnTo>
                    <a:pt x="14097" y="326694"/>
                  </a:lnTo>
                  <a:lnTo>
                    <a:pt x="254647" y="376542"/>
                  </a:lnTo>
                  <a:lnTo>
                    <a:pt x="254647" y="266560"/>
                  </a:lnTo>
                  <a:close/>
                </a:path>
                <a:path w="403225" h="376555">
                  <a:moveTo>
                    <a:pt x="400964" y="91020"/>
                  </a:moveTo>
                  <a:lnTo>
                    <a:pt x="353822" y="0"/>
                  </a:lnTo>
                  <a:lnTo>
                    <a:pt x="53149" y="41706"/>
                  </a:lnTo>
                  <a:lnTo>
                    <a:pt x="262813" y="167398"/>
                  </a:lnTo>
                  <a:lnTo>
                    <a:pt x="400964" y="91020"/>
                  </a:lnTo>
                  <a:close/>
                </a:path>
                <a:path w="403225" h="376555">
                  <a:moveTo>
                    <a:pt x="402615" y="108940"/>
                  </a:moveTo>
                  <a:lnTo>
                    <a:pt x="270979" y="181546"/>
                  </a:lnTo>
                  <a:lnTo>
                    <a:pt x="270979" y="374954"/>
                  </a:lnTo>
                  <a:lnTo>
                    <a:pt x="365772" y="270383"/>
                  </a:lnTo>
                  <a:lnTo>
                    <a:pt x="402615" y="1089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801"/>
            </a:p>
          </p:txBody>
        </p:sp>
        <p:grpSp>
          <p:nvGrpSpPr>
            <p:cNvPr id="9" name="object 7">
              <a:extLst>
                <a:ext uri="{FF2B5EF4-FFF2-40B4-BE49-F238E27FC236}">
                  <a16:creationId xmlns:a16="http://schemas.microsoft.com/office/drawing/2014/main" id="{ABC13126-8E7B-443A-9395-EC89F62A175F}"/>
                </a:ext>
              </a:extLst>
            </p:cNvPr>
            <p:cNvGrpSpPr/>
            <p:nvPr/>
          </p:nvGrpSpPr>
          <p:grpSpPr>
            <a:xfrm>
              <a:off x="18215968" y="498937"/>
              <a:ext cx="1153795" cy="228600"/>
              <a:chOff x="18215968" y="498937"/>
              <a:chExt cx="1153795" cy="228600"/>
            </a:xfrm>
          </p:grpSpPr>
          <p:sp>
            <p:nvSpPr>
              <p:cNvPr id="10" name="object 8">
                <a:extLst>
                  <a:ext uri="{FF2B5EF4-FFF2-40B4-BE49-F238E27FC236}">
                    <a16:creationId xmlns:a16="http://schemas.microsoft.com/office/drawing/2014/main" id="{61D14800-C345-434C-A4B6-F4A5F3FD2539}"/>
                  </a:ext>
                </a:extLst>
              </p:cNvPr>
              <p:cNvSpPr/>
              <p:nvPr/>
            </p:nvSpPr>
            <p:spPr>
              <a:xfrm>
                <a:off x="18215966" y="498938"/>
                <a:ext cx="848360" cy="226695"/>
              </a:xfrm>
              <a:custGeom>
                <a:avLst/>
                <a:gdLst/>
                <a:ahLst/>
                <a:cxnLst/>
                <a:rect l="l" t="t" r="r" b="b"/>
                <a:pathLst>
                  <a:path w="848359" h="226695">
                    <a:moveTo>
                      <a:pt x="128397" y="191731"/>
                    </a:moveTo>
                    <a:lnTo>
                      <a:pt x="40640" y="191731"/>
                    </a:lnTo>
                    <a:lnTo>
                      <a:pt x="40640" y="6311"/>
                    </a:lnTo>
                    <a:lnTo>
                      <a:pt x="0" y="6311"/>
                    </a:lnTo>
                    <a:lnTo>
                      <a:pt x="0" y="191731"/>
                    </a:lnTo>
                    <a:lnTo>
                      <a:pt x="0" y="224751"/>
                    </a:lnTo>
                    <a:lnTo>
                      <a:pt x="128397" y="224751"/>
                    </a:lnTo>
                    <a:lnTo>
                      <a:pt x="128397" y="191731"/>
                    </a:lnTo>
                    <a:close/>
                  </a:path>
                  <a:path w="848359" h="226695">
                    <a:moveTo>
                      <a:pt x="190690" y="69850"/>
                    </a:moveTo>
                    <a:lnTo>
                      <a:pt x="153314" y="69850"/>
                    </a:lnTo>
                    <a:lnTo>
                      <a:pt x="153314" y="225323"/>
                    </a:lnTo>
                    <a:lnTo>
                      <a:pt x="190690" y="225323"/>
                    </a:lnTo>
                    <a:lnTo>
                      <a:pt x="190690" y="69850"/>
                    </a:lnTo>
                    <a:close/>
                  </a:path>
                  <a:path w="848359" h="226695">
                    <a:moveTo>
                      <a:pt x="195618" y="21132"/>
                    </a:moveTo>
                    <a:lnTo>
                      <a:pt x="180428" y="3251"/>
                    </a:lnTo>
                    <a:lnTo>
                      <a:pt x="177723" y="1638"/>
                    </a:lnTo>
                    <a:lnTo>
                      <a:pt x="174498" y="1079"/>
                    </a:lnTo>
                    <a:lnTo>
                      <a:pt x="167982" y="1079"/>
                    </a:lnTo>
                    <a:lnTo>
                      <a:pt x="149555" y="15709"/>
                    </a:lnTo>
                    <a:lnTo>
                      <a:pt x="147942" y="18440"/>
                    </a:lnTo>
                    <a:lnTo>
                      <a:pt x="147383" y="21666"/>
                    </a:lnTo>
                    <a:lnTo>
                      <a:pt x="147383" y="28181"/>
                    </a:lnTo>
                    <a:lnTo>
                      <a:pt x="162026" y="46596"/>
                    </a:lnTo>
                    <a:lnTo>
                      <a:pt x="164719" y="48234"/>
                    </a:lnTo>
                    <a:lnTo>
                      <a:pt x="167982" y="48768"/>
                    </a:lnTo>
                    <a:lnTo>
                      <a:pt x="174498" y="48768"/>
                    </a:lnTo>
                    <a:lnTo>
                      <a:pt x="195618" y="28181"/>
                    </a:lnTo>
                    <a:lnTo>
                      <a:pt x="195618" y="21132"/>
                    </a:lnTo>
                    <a:close/>
                  </a:path>
                  <a:path w="848359" h="226695">
                    <a:moveTo>
                      <a:pt x="369506" y="69850"/>
                    </a:moveTo>
                    <a:lnTo>
                      <a:pt x="336994" y="69850"/>
                    </a:lnTo>
                    <a:lnTo>
                      <a:pt x="334835" y="70929"/>
                    </a:lnTo>
                    <a:lnTo>
                      <a:pt x="331584" y="73101"/>
                    </a:lnTo>
                    <a:lnTo>
                      <a:pt x="329958" y="74726"/>
                    </a:lnTo>
                    <a:lnTo>
                      <a:pt x="329412" y="76898"/>
                    </a:lnTo>
                    <a:lnTo>
                      <a:pt x="298526" y="159778"/>
                    </a:lnTo>
                    <a:lnTo>
                      <a:pt x="295275" y="168998"/>
                    </a:lnTo>
                    <a:lnTo>
                      <a:pt x="290944" y="187960"/>
                    </a:lnTo>
                    <a:lnTo>
                      <a:pt x="286600" y="169545"/>
                    </a:lnTo>
                    <a:lnTo>
                      <a:pt x="284988" y="164655"/>
                    </a:lnTo>
                    <a:lnTo>
                      <a:pt x="253009" y="75272"/>
                    </a:lnTo>
                    <a:lnTo>
                      <a:pt x="251383" y="73101"/>
                    </a:lnTo>
                    <a:lnTo>
                      <a:pt x="249770" y="72009"/>
                    </a:lnTo>
                    <a:lnTo>
                      <a:pt x="248145" y="70396"/>
                    </a:lnTo>
                    <a:lnTo>
                      <a:pt x="245440" y="69850"/>
                    </a:lnTo>
                    <a:lnTo>
                      <a:pt x="211848" y="69850"/>
                    </a:lnTo>
                    <a:lnTo>
                      <a:pt x="273596" y="225323"/>
                    </a:lnTo>
                    <a:lnTo>
                      <a:pt x="307721" y="225323"/>
                    </a:lnTo>
                    <a:lnTo>
                      <a:pt x="369506" y="69850"/>
                    </a:lnTo>
                    <a:close/>
                  </a:path>
                  <a:path w="848359" h="226695">
                    <a:moveTo>
                      <a:pt x="710260" y="6502"/>
                    </a:moveTo>
                    <a:lnTo>
                      <a:pt x="536892" y="6502"/>
                    </a:lnTo>
                    <a:lnTo>
                      <a:pt x="536892" y="39522"/>
                    </a:lnTo>
                    <a:lnTo>
                      <a:pt x="602970" y="39522"/>
                    </a:lnTo>
                    <a:lnTo>
                      <a:pt x="602970" y="226212"/>
                    </a:lnTo>
                    <a:lnTo>
                      <a:pt x="644156" y="226212"/>
                    </a:lnTo>
                    <a:lnTo>
                      <a:pt x="644156" y="39522"/>
                    </a:lnTo>
                    <a:lnTo>
                      <a:pt x="710260" y="39522"/>
                    </a:lnTo>
                    <a:lnTo>
                      <a:pt x="710260" y="6502"/>
                    </a:lnTo>
                    <a:close/>
                  </a:path>
                  <a:path w="848359" h="226695">
                    <a:moveTo>
                      <a:pt x="772045" y="69850"/>
                    </a:moveTo>
                    <a:lnTo>
                      <a:pt x="734656" y="69850"/>
                    </a:lnTo>
                    <a:lnTo>
                      <a:pt x="734656" y="225323"/>
                    </a:lnTo>
                    <a:lnTo>
                      <a:pt x="772045" y="225323"/>
                    </a:lnTo>
                    <a:lnTo>
                      <a:pt x="772045" y="69850"/>
                    </a:lnTo>
                    <a:close/>
                  </a:path>
                  <a:path w="848359" h="226695">
                    <a:moveTo>
                      <a:pt x="776859" y="21132"/>
                    </a:moveTo>
                    <a:lnTo>
                      <a:pt x="761695" y="3251"/>
                    </a:lnTo>
                    <a:lnTo>
                      <a:pt x="758964" y="1638"/>
                    </a:lnTo>
                    <a:lnTo>
                      <a:pt x="755738" y="1079"/>
                    </a:lnTo>
                    <a:lnTo>
                      <a:pt x="749236" y="1079"/>
                    </a:lnTo>
                    <a:lnTo>
                      <a:pt x="730796" y="15709"/>
                    </a:lnTo>
                    <a:lnTo>
                      <a:pt x="729183" y="18440"/>
                    </a:lnTo>
                    <a:lnTo>
                      <a:pt x="728637" y="21666"/>
                    </a:lnTo>
                    <a:lnTo>
                      <a:pt x="728637" y="28181"/>
                    </a:lnTo>
                    <a:lnTo>
                      <a:pt x="743267" y="46596"/>
                    </a:lnTo>
                    <a:lnTo>
                      <a:pt x="745985" y="48234"/>
                    </a:lnTo>
                    <a:lnTo>
                      <a:pt x="749236" y="48768"/>
                    </a:lnTo>
                    <a:lnTo>
                      <a:pt x="755738" y="48768"/>
                    </a:lnTo>
                    <a:lnTo>
                      <a:pt x="776859" y="28181"/>
                    </a:lnTo>
                    <a:lnTo>
                      <a:pt x="776859" y="21132"/>
                    </a:lnTo>
                    <a:close/>
                  </a:path>
                  <a:path w="848359" h="226695">
                    <a:moveTo>
                      <a:pt x="847852" y="0"/>
                    </a:moveTo>
                    <a:lnTo>
                      <a:pt x="810463" y="0"/>
                    </a:lnTo>
                    <a:lnTo>
                      <a:pt x="810463" y="225386"/>
                    </a:lnTo>
                    <a:lnTo>
                      <a:pt x="847852" y="225386"/>
                    </a:lnTo>
                    <a:lnTo>
                      <a:pt x="847852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1801"/>
              </a:p>
            </p:txBody>
          </p:sp>
          <p:sp>
            <p:nvSpPr>
              <p:cNvPr id="11" name="object 9">
                <a:extLst>
                  <a:ext uri="{FF2B5EF4-FFF2-40B4-BE49-F238E27FC236}">
                    <a16:creationId xmlns:a16="http://schemas.microsoft.com/office/drawing/2014/main" id="{B42675AA-B303-4EFF-8476-591BDB83E2E0}"/>
                  </a:ext>
                </a:extLst>
              </p:cNvPr>
              <p:cNvSpPr/>
              <p:nvPr/>
            </p:nvSpPr>
            <p:spPr>
              <a:xfrm>
                <a:off x="19254010" y="567720"/>
                <a:ext cx="115399" cy="159817"/>
              </a:xfrm>
              <a:prstGeom prst="rect">
                <a:avLst/>
              </a:prstGeom>
              <a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801"/>
              </a:p>
            </p:txBody>
          </p:sp>
          <p:sp>
            <p:nvSpPr>
              <p:cNvPr id="12" name="object 10">
                <a:extLst>
                  <a:ext uri="{FF2B5EF4-FFF2-40B4-BE49-F238E27FC236}">
                    <a16:creationId xmlns:a16="http://schemas.microsoft.com/office/drawing/2014/main" id="{66B21EED-2263-4B53-B453-1396F1A3F0E5}"/>
                  </a:ext>
                </a:extLst>
              </p:cNvPr>
              <p:cNvSpPr/>
              <p:nvPr/>
            </p:nvSpPr>
            <p:spPr>
              <a:xfrm>
                <a:off x="19092046" y="566652"/>
                <a:ext cx="142954" cy="159817"/>
              </a:xfrm>
              <a:prstGeom prst="rect">
                <a:avLst/>
              </a:prstGeom>
              <a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801"/>
              </a:p>
            </p:txBody>
          </p:sp>
          <p:sp>
            <p:nvSpPr>
              <p:cNvPr id="13" name="object 11">
                <a:extLst>
                  <a:ext uri="{FF2B5EF4-FFF2-40B4-BE49-F238E27FC236}">
                    <a16:creationId xmlns:a16="http://schemas.microsoft.com/office/drawing/2014/main" id="{90583CE5-1DEB-44E1-B18A-C05D136E66C6}"/>
                  </a:ext>
                </a:extLst>
              </p:cNvPr>
              <p:cNvSpPr/>
              <p:nvPr/>
            </p:nvSpPr>
            <p:spPr>
              <a:xfrm>
                <a:off x="18589747" y="566652"/>
                <a:ext cx="142954" cy="159817"/>
              </a:xfrm>
              <a:prstGeom prst="rect">
                <a:avLst/>
              </a:prstGeom>
              <a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80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38434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o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A close up of smoke&#10;&#10;Description automatically generated">
            <a:extLst>
              <a:ext uri="{FF2B5EF4-FFF2-40B4-BE49-F238E27FC236}">
                <a16:creationId xmlns:a16="http://schemas.microsoft.com/office/drawing/2014/main" id="{C2043A29-32D7-46F3-9B4A-82AC389354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8"/>
          <a:stretch/>
        </p:blipFill>
        <p:spPr>
          <a:xfrm>
            <a:off x="0" y="3058"/>
            <a:ext cx="20104100" cy="1131775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CCF3538-E157-4E93-99E8-0726A4FC0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947" y="3050391"/>
            <a:ext cx="8714547" cy="1546449"/>
          </a:xfrm>
          <a:prstGeom prst="rect">
            <a:avLst/>
          </a:prstGeom>
        </p:spPr>
        <p:txBody>
          <a:bodyPr/>
          <a:lstStyle>
            <a:lvl1pPr>
              <a:defRPr sz="6600" cap="all" baseline="0"/>
            </a:lvl1pPr>
          </a:lstStyle>
          <a:p>
            <a:endParaRPr lang="en-AU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F77E0C-B2CD-4342-8446-2C6FD2F0C118}"/>
              </a:ext>
            </a:extLst>
          </p:cNvPr>
          <p:cNvGrpSpPr/>
          <p:nvPr userDrawn="1"/>
        </p:nvGrpSpPr>
        <p:grpSpPr>
          <a:xfrm>
            <a:off x="17703949" y="401222"/>
            <a:ext cx="1774939" cy="409601"/>
            <a:chOff x="17704486" y="400855"/>
            <a:chExt cx="1665277" cy="376555"/>
          </a:xfrm>
        </p:grpSpPr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DF969347-548E-4FF7-B957-582EEDEF17EE}"/>
                </a:ext>
              </a:extLst>
            </p:cNvPr>
            <p:cNvSpPr/>
            <p:nvPr/>
          </p:nvSpPr>
          <p:spPr>
            <a:xfrm>
              <a:off x="17704486" y="400855"/>
              <a:ext cx="403225" cy="376555"/>
            </a:xfrm>
            <a:custGeom>
              <a:avLst/>
              <a:gdLst/>
              <a:ahLst/>
              <a:cxnLst/>
              <a:rect l="l" t="t" r="r" b="b"/>
              <a:pathLst>
                <a:path w="403225" h="376555">
                  <a:moveTo>
                    <a:pt x="218884" y="159829"/>
                  </a:moveTo>
                  <a:lnTo>
                    <a:pt x="38468" y="52019"/>
                  </a:lnTo>
                  <a:lnTo>
                    <a:pt x="0" y="315874"/>
                  </a:lnTo>
                  <a:lnTo>
                    <a:pt x="68262" y="282270"/>
                  </a:lnTo>
                  <a:lnTo>
                    <a:pt x="152247" y="241630"/>
                  </a:lnTo>
                  <a:lnTo>
                    <a:pt x="218884" y="159829"/>
                  </a:lnTo>
                  <a:close/>
                </a:path>
                <a:path w="403225" h="376555">
                  <a:moveTo>
                    <a:pt x="254647" y="266560"/>
                  </a:moveTo>
                  <a:lnTo>
                    <a:pt x="154419" y="258432"/>
                  </a:lnTo>
                  <a:lnTo>
                    <a:pt x="14097" y="326694"/>
                  </a:lnTo>
                  <a:lnTo>
                    <a:pt x="254647" y="376542"/>
                  </a:lnTo>
                  <a:lnTo>
                    <a:pt x="254647" y="266560"/>
                  </a:lnTo>
                  <a:close/>
                </a:path>
                <a:path w="403225" h="376555">
                  <a:moveTo>
                    <a:pt x="400964" y="91020"/>
                  </a:moveTo>
                  <a:lnTo>
                    <a:pt x="353822" y="0"/>
                  </a:lnTo>
                  <a:lnTo>
                    <a:pt x="53149" y="41706"/>
                  </a:lnTo>
                  <a:lnTo>
                    <a:pt x="262813" y="167398"/>
                  </a:lnTo>
                  <a:lnTo>
                    <a:pt x="400964" y="91020"/>
                  </a:lnTo>
                  <a:close/>
                </a:path>
                <a:path w="403225" h="376555">
                  <a:moveTo>
                    <a:pt x="402615" y="108940"/>
                  </a:moveTo>
                  <a:lnTo>
                    <a:pt x="270979" y="181546"/>
                  </a:lnTo>
                  <a:lnTo>
                    <a:pt x="270979" y="374954"/>
                  </a:lnTo>
                  <a:lnTo>
                    <a:pt x="365772" y="270383"/>
                  </a:lnTo>
                  <a:lnTo>
                    <a:pt x="402615" y="1089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801"/>
            </a:p>
          </p:txBody>
        </p:sp>
        <p:grpSp>
          <p:nvGrpSpPr>
            <p:cNvPr id="9" name="object 7">
              <a:extLst>
                <a:ext uri="{FF2B5EF4-FFF2-40B4-BE49-F238E27FC236}">
                  <a16:creationId xmlns:a16="http://schemas.microsoft.com/office/drawing/2014/main" id="{5A8430AA-5116-4786-89C9-BA4D706082BF}"/>
                </a:ext>
              </a:extLst>
            </p:cNvPr>
            <p:cNvGrpSpPr/>
            <p:nvPr/>
          </p:nvGrpSpPr>
          <p:grpSpPr>
            <a:xfrm>
              <a:off x="18215968" y="498937"/>
              <a:ext cx="1153795" cy="228600"/>
              <a:chOff x="18215968" y="498937"/>
              <a:chExt cx="1153795" cy="228600"/>
            </a:xfrm>
          </p:grpSpPr>
          <p:sp>
            <p:nvSpPr>
              <p:cNvPr id="10" name="object 8">
                <a:extLst>
                  <a:ext uri="{FF2B5EF4-FFF2-40B4-BE49-F238E27FC236}">
                    <a16:creationId xmlns:a16="http://schemas.microsoft.com/office/drawing/2014/main" id="{1FDD846E-B117-4E50-8B5E-98B434F04AB3}"/>
                  </a:ext>
                </a:extLst>
              </p:cNvPr>
              <p:cNvSpPr/>
              <p:nvPr/>
            </p:nvSpPr>
            <p:spPr>
              <a:xfrm>
                <a:off x="18215966" y="498938"/>
                <a:ext cx="848360" cy="226695"/>
              </a:xfrm>
              <a:custGeom>
                <a:avLst/>
                <a:gdLst/>
                <a:ahLst/>
                <a:cxnLst/>
                <a:rect l="l" t="t" r="r" b="b"/>
                <a:pathLst>
                  <a:path w="848359" h="226695">
                    <a:moveTo>
                      <a:pt x="128397" y="191731"/>
                    </a:moveTo>
                    <a:lnTo>
                      <a:pt x="40640" y="191731"/>
                    </a:lnTo>
                    <a:lnTo>
                      <a:pt x="40640" y="6311"/>
                    </a:lnTo>
                    <a:lnTo>
                      <a:pt x="0" y="6311"/>
                    </a:lnTo>
                    <a:lnTo>
                      <a:pt x="0" y="191731"/>
                    </a:lnTo>
                    <a:lnTo>
                      <a:pt x="0" y="224751"/>
                    </a:lnTo>
                    <a:lnTo>
                      <a:pt x="128397" y="224751"/>
                    </a:lnTo>
                    <a:lnTo>
                      <a:pt x="128397" y="191731"/>
                    </a:lnTo>
                    <a:close/>
                  </a:path>
                  <a:path w="848359" h="226695">
                    <a:moveTo>
                      <a:pt x="190690" y="69850"/>
                    </a:moveTo>
                    <a:lnTo>
                      <a:pt x="153314" y="69850"/>
                    </a:lnTo>
                    <a:lnTo>
                      <a:pt x="153314" y="225323"/>
                    </a:lnTo>
                    <a:lnTo>
                      <a:pt x="190690" y="225323"/>
                    </a:lnTo>
                    <a:lnTo>
                      <a:pt x="190690" y="69850"/>
                    </a:lnTo>
                    <a:close/>
                  </a:path>
                  <a:path w="848359" h="226695">
                    <a:moveTo>
                      <a:pt x="195618" y="21132"/>
                    </a:moveTo>
                    <a:lnTo>
                      <a:pt x="180428" y="3251"/>
                    </a:lnTo>
                    <a:lnTo>
                      <a:pt x="177723" y="1638"/>
                    </a:lnTo>
                    <a:lnTo>
                      <a:pt x="174498" y="1079"/>
                    </a:lnTo>
                    <a:lnTo>
                      <a:pt x="167982" y="1079"/>
                    </a:lnTo>
                    <a:lnTo>
                      <a:pt x="149555" y="15709"/>
                    </a:lnTo>
                    <a:lnTo>
                      <a:pt x="147942" y="18440"/>
                    </a:lnTo>
                    <a:lnTo>
                      <a:pt x="147383" y="21666"/>
                    </a:lnTo>
                    <a:lnTo>
                      <a:pt x="147383" y="28181"/>
                    </a:lnTo>
                    <a:lnTo>
                      <a:pt x="162026" y="46596"/>
                    </a:lnTo>
                    <a:lnTo>
                      <a:pt x="164719" y="48234"/>
                    </a:lnTo>
                    <a:lnTo>
                      <a:pt x="167982" y="48768"/>
                    </a:lnTo>
                    <a:lnTo>
                      <a:pt x="174498" y="48768"/>
                    </a:lnTo>
                    <a:lnTo>
                      <a:pt x="195618" y="28181"/>
                    </a:lnTo>
                    <a:lnTo>
                      <a:pt x="195618" y="21132"/>
                    </a:lnTo>
                    <a:close/>
                  </a:path>
                  <a:path w="848359" h="226695">
                    <a:moveTo>
                      <a:pt x="369506" y="69850"/>
                    </a:moveTo>
                    <a:lnTo>
                      <a:pt x="336994" y="69850"/>
                    </a:lnTo>
                    <a:lnTo>
                      <a:pt x="334835" y="70929"/>
                    </a:lnTo>
                    <a:lnTo>
                      <a:pt x="331584" y="73101"/>
                    </a:lnTo>
                    <a:lnTo>
                      <a:pt x="329958" y="74726"/>
                    </a:lnTo>
                    <a:lnTo>
                      <a:pt x="329412" y="76898"/>
                    </a:lnTo>
                    <a:lnTo>
                      <a:pt x="298526" y="159778"/>
                    </a:lnTo>
                    <a:lnTo>
                      <a:pt x="295275" y="168998"/>
                    </a:lnTo>
                    <a:lnTo>
                      <a:pt x="290944" y="187960"/>
                    </a:lnTo>
                    <a:lnTo>
                      <a:pt x="286600" y="169545"/>
                    </a:lnTo>
                    <a:lnTo>
                      <a:pt x="284988" y="164655"/>
                    </a:lnTo>
                    <a:lnTo>
                      <a:pt x="253009" y="75272"/>
                    </a:lnTo>
                    <a:lnTo>
                      <a:pt x="251383" y="73101"/>
                    </a:lnTo>
                    <a:lnTo>
                      <a:pt x="249770" y="72009"/>
                    </a:lnTo>
                    <a:lnTo>
                      <a:pt x="248145" y="70396"/>
                    </a:lnTo>
                    <a:lnTo>
                      <a:pt x="245440" y="69850"/>
                    </a:lnTo>
                    <a:lnTo>
                      <a:pt x="211848" y="69850"/>
                    </a:lnTo>
                    <a:lnTo>
                      <a:pt x="273596" y="225323"/>
                    </a:lnTo>
                    <a:lnTo>
                      <a:pt x="307721" y="225323"/>
                    </a:lnTo>
                    <a:lnTo>
                      <a:pt x="369506" y="69850"/>
                    </a:lnTo>
                    <a:close/>
                  </a:path>
                  <a:path w="848359" h="226695">
                    <a:moveTo>
                      <a:pt x="710260" y="6502"/>
                    </a:moveTo>
                    <a:lnTo>
                      <a:pt x="536892" y="6502"/>
                    </a:lnTo>
                    <a:lnTo>
                      <a:pt x="536892" y="39522"/>
                    </a:lnTo>
                    <a:lnTo>
                      <a:pt x="602970" y="39522"/>
                    </a:lnTo>
                    <a:lnTo>
                      <a:pt x="602970" y="226212"/>
                    </a:lnTo>
                    <a:lnTo>
                      <a:pt x="644156" y="226212"/>
                    </a:lnTo>
                    <a:lnTo>
                      <a:pt x="644156" y="39522"/>
                    </a:lnTo>
                    <a:lnTo>
                      <a:pt x="710260" y="39522"/>
                    </a:lnTo>
                    <a:lnTo>
                      <a:pt x="710260" y="6502"/>
                    </a:lnTo>
                    <a:close/>
                  </a:path>
                  <a:path w="848359" h="226695">
                    <a:moveTo>
                      <a:pt x="772045" y="69850"/>
                    </a:moveTo>
                    <a:lnTo>
                      <a:pt x="734656" y="69850"/>
                    </a:lnTo>
                    <a:lnTo>
                      <a:pt x="734656" y="225323"/>
                    </a:lnTo>
                    <a:lnTo>
                      <a:pt x="772045" y="225323"/>
                    </a:lnTo>
                    <a:lnTo>
                      <a:pt x="772045" y="69850"/>
                    </a:lnTo>
                    <a:close/>
                  </a:path>
                  <a:path w="848359" h="226695">
                    <a:moveTo>
                      <a:pt x="776859" y="21132"/>
                    </a:moveTo>
                    <a:lnTo>
                      <a:pt x="761695" y="3251"/>
                    </a:lnTo>
                    <a:lnTo>
                      <a:pt x="758964" y="1638"/>
                    </a:lnTo>
                    <a:lnTo>
                      <a:pt x="755738" y="1079"/>
                    </a:lnTo>
                    <a:lnTo>
                      <a:pt x="749236" y="1079"/>
                    </a:lnTo>
                    <a:lnTo>
                      <a:pt x="730796" y="15709"/>
                    </a:lnTo>
                    <a:lnTo>
                      <a:pt x="729183" y="18440"/>
                    </a:lnTo>
                    <a:lnTo>
                      <a:pt x="728637" y="21666"/>
                    </a:lnTo>
                    <a:lnTo>
                      <a:pt x="728637" y="28181"/>
                    </a:lnTo>
                    <a:lnTo>
                      <a:pt x="743267" y="46596"/>
                    </a:lnTo>
                    <a:lnTo>
                      <a:pt x="745985" y="48234"/>
                    </a:lnTo>
                    <a:lnTo>
                      <a:pt x="749236" y="48768"/>
                    </a:lnTo>
                    <a:lnTo>
                      <a:pt x="755738" y="48768"/>
                    </a:lnTo>
                    <a:lnTo>
                      <a:pt x="776859" y="28181"/>
                    </a:lnTo>
                    <a:lnTo>
                      <a:pt x="776859" y="21132"/>
                    </a:lnTo>
                    <a:close/>
                  </a:path>
                  <a:path w="848359" h="226695">
                    <a:moveTo>
                      <a:pt x="847852" y="0"/>
                    </a:moveTo>
                    <a:lnTo>
                      <a:pt x="810463" y="0"/>
                    </a:lnTo>
                    <a:lnTo>
                      <a:pt x="810463" y="225386"/>
                    </a:lnTo>
                    <a:lnTo>
                      <a:pt x="847852" y="225386"/>
                    </a:lnTo>
                    <a:lnTo>
                      <a:pt x="847852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1801"/>
              </a:p>
            </p:txBody>
          </p:sp>
          <p:sp>
            <p:nvSpPr>
              <p:cNvPr id="11" name="object 9">
                <a:extLst>
                  <a:ext uri="{FF2B5EF4-FFF2-40B4-BE49-F238E27FC236}">
                    <a16:creationId xmlns:a16="http://schemas.microsoft.com/office/drawing/2014/main" id="{D72AFEE5-DF11-4931-91C7-FEF72BCD950E}"/>
                  </a:ext>
                </a:extLst>
              </p:cNvPr>
              <p:cNvSpPr/>
              <p:nvPr/>
            </p:nvSpPr>
            <p:spPr>
              <a:xfrm>
                <a:off x="19254010" y="567720"/>
                <a:ext cx="115399" cy="159817"/>
              </a:xfrm>
              <a:prstGeom prst="rect">
                <a:avLst/>
              </a:prstGeom>
              <a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801"/>
              </a:p>
            </p:txBody>
          </p:sp>
          <p:sp>
            <p:nvSpPr>
              <p:cNvPr id="12" name="object 10">
                <a:extLst>
                  <a:ext uri="{FF2B5EF4-FFF2-40B4-BE49-F238E27FC236}">
                    <a16:creationId xmlns:a16="http://schemas.microsoft.com/office/drawing/2014/main" id="{CDD713CE-6236-40CD-A86A-E8AF97B3A5DE}"/>
                  </a:ext>
                </a:extLst>
              </p:cNvPr>
              <p:cNvSpPr/>
              <p:nvPr/>
            </p:nvSpPr>
            <p:spPr>
              <a:xfrm>
                <a:off x="19092046" y="566652"/>
                <a:ext cx="142954" cy="159817"/>
              </a:xfrm>
              <a:prstGeom prst="rect">
                <a:avLst/>
              </a:prstGeom>
              <a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801"/>
              </a:p>
            </p:txBody>
          </p:sp>
          <p:sp>
            <p:nvSpPr>
              <p:cNvPr id="13" name="object 11">
                <a:extLst>
                  <a:ext uri="{FF2B5EF4-FFF2-40B4-BE49-F238E27FC236}">
                    <a16:creationId xmlns:a16="http://schemas.microsoft.com/office/drawing/2014/main" id="{C39440BD-8716-4B91-B264-02A3E2EF67B7}"/>
                  </a:ext>
                </a:extLst>
              </p:cNvPr>
              <p:cNvSpPr/>
              <p:nvPr/>
            </p:nvSpPr>
            <p:spPr>
              <a:xfrm>
                <a:off x="18589747" y="566652"/>
                <a:ext cx="142954" cy="159817"/>
              </a:xfrm>
              <a:prstGeom prst="rect">
                <a:avLst/>
              </a:prstGeom>
              <a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80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1047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o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A picture containing water&#10;&#10;Description automatically generated">
            <a:extLst>
              <a:ext uri="{FF2B5EF4-FFF2-40B4-BE49-F238E27FC236}">
                <a16:creationId xmlns:a16="http://schemas.microsoft.com/office/drawing/2014/main" id="{2A74BDD1-9C78-4DFC-8B81-240D9F286E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285" y="-4949"/>
            <a:ext cx="20089661" cy="1141704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2C58AE5-0714-4E5C-8C1A-25CD59605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947" y="4881450"/>
            <a:ext cx="9108994" cy="1546449"/>
          </a:xfrm>
          <a:prstGeom prst="rect">
            <a:avLst/>
          </a:prstGeom>
        </p:spPr>
        <p:txBody>
          <a:bodyPr/>
          <a:lstStyle>
            <a:lvl1pPr>
              <a:defRPr sz="6600" cap="all" baseline="0"/>
            </a:lvl1pPr>
          </a:lstStyle>
          <a:p>
            <a:endParaRPr lang="en-AU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0C3F34D-D576-428C-94C2-7DE0B770D84B}"/>
              </a:ext>
            </a:extLst>
          </p:cNvPr>
          <p:cNvGrpSpPr/>
          <p:nvPr userDrawn="1"/>
        </p:nvGrpSpPr>
        <p:grpSpPr>
          <a:xfrm>
            <a:off x="17703949" y="401222"/>
            <a:ext cx="1774939" cy="409601"/>
            <a:chOff x="17704486" y="400855"/>
            <a:chExt cx="1665277" cy="376555"/>
          </a:xfrm>
        </p:grpSpPr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B6C7D407-C5C8-4EAB-A43A-2B2EA1AA57A5}"/>
                </a:ext>
              </a:extLst>
            </p:cNvPr>
            <p:cNvSpPr/>
            <p:nvPr/>
          </p:nvSpPr>
          <p:spPr>
            <a:xfrm>
              <a:off x="17704486" y="400855"/>
              <a:ext cx="403225" cy="376555"/>
            </a:xfrm>
            <a:custGeom>
              <a:avLst/>
              <a:gdLst/>
              <a:ahLst/>
              <a:cxnLst/>
              <a:rect l="l" t="t" r="r" b="b"/>
              <a:pathLst>
                <a:path w="403225" h="376555">
                  <a:moveTo>
                    <a:pt x="218884" y="159829"/>
                  </a:moveTo>
                  <a:lnTo>
                    <a:pt x="38468" y="52019"/>
                  </a:lnTo>
                  <a:lnTo>
                    <a:pt x="0" y="315874"/>
                  </a:lnTo>
                  <a:lnTo>
                    <a:pt x="68262" y="282270"/>
                  </a:lnTo>
                  <a:lnTo>
                    <a:pt x="152247" y="241630"/>
                  </a:lnTo>
                  <a:lnTo>
                    <a:pt x="218884" y="159829"/>
                  </a:lnTo>
                  <a:close/>
                </a:path>
                <a:path w="403225" h="376555">
                  <a:moveTo>
                    <a:pt x="254647" y="266560"/>
                  </a:moveTo>
                  <a:lnTo>
                    <a:pt x="154419" y="258432"/>
                  </a:lnTo>
                  <a:lnTo>
                    <a:pt x="14097" y="326694"/>
                  </a:lnTo>
                  <a:lnTo>
                    <a:pt x="254647" y="376542"/>
                  </a:lnTo>
                  <a:lnTo>
                    <a:pt x="254647" y="266560"/>
                  </a:lnTo>
                  <a:close/>
                </a:path>
                <a:path w="403225" h="376555">
                  <a:moveTo>
                    <a:pt x="400964" y="91020"/>
                  </a:moveTo>
                  <a:lnTo>
                    <a:pt x="353822" y="0"/>
                  </a:lnTo>
                  <a:lnTo>
                    <a:pt x="53149" y="41706"/>
                  </a:lnTo>
                  <a:lnTo>
                    <a:pt x="262813" y="167398"/>
                  </a:lnTo>
                  <a:lnTo>
                    <a:pt x="400964" y="91020"/>
                  </a:lnTo>
                  <a:close/>
                </a:path>
                <a:path w="403225" h="376555">
                  <a:moveTo>
                    <a:pt x="402615" y="108940"/>
                  </a:moveTo>
                  <a:lnTo>
                    <a:pt x="270979" y="181546"/>
                  </a:lnTo>
                  <a:lnTo>
                    <a:pt x="270979" y="374954"/>
                  </a:lnTo>
                  <a:lnTo>
                    <a:pt x="365772" y="270383"/>
                  </a:lnTo>
                  <a:lnTo>
                    <a:pt x="402615" y="1089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801"/>
            </a:p>
          </p:txBody>
        </p:sp>
        <p:grpSp>
          <p:nvGrpSpPr>
            <p:cNvPr id="9" name="object 7">
              <a:extLst>
                <a:ext uri="{FF2B5EF4-FFF2-40B4-BE49-F238E27FC236}">
                  <a16:creationId xmlns:a16="http://schemas.microsoft.com/office/drawing/2014/main" id="{14EF453D-6E1C-467E-95BC-60E7F8B1A686}"/>
                </a:ext>
              </a:extLst>
            </p:cNvPr>
            <p:cNvGrpSpPr/>
            <p:nvPr/>
          </p:nvGrpSpPr>
          <p:grpSpPr>
            <a:xfrm>
              <a:off x="18215968" y="498937"/>
              <a:ext cx="1153795" cy="228600"/>
              <a:chOff x="18215968" y="498937"/>
              <a:chExt cx="1153795" cy="228600"/>
            </a:xfrm>
          </p:grpSpPr>
          <p:sp>
            <p:nvSpPr>
              <p:cNvPr id="10" name="object 8">
                <a:extLst>
                  <a:ext uri="{FF2B5EF4-FFF2-40B4-BE49-F238E27FC236}">
                    <a16:creationId xmlns:a16="http://schemas.microsoft.com/office/drawing/2014/main" id="{B192BFB3-3CE0-471C-861D-2403DAE5B8A6}"/>
                  </a:ext>
                </a:extLst>
              </p:cNvPr>
              <p:cNvSpPr/>
              <p:nvPr/>
            </p:nvSpPr>
            <p:spPr>
              <a:xfrm>
                <a:off x="18215966" y="498938"/>
                <a:ext cx="848360" cy="226695"/>
              </a:xfrm>
              <a:custGeom>
                <a:avLst/>
                <a:gdLst/>
                <a:ahLst/>
                <a:cxnLst/>
                <a:rect l="l" t="t" r="r" b="b"/>
                <a:pathLst>
                  <a:path w="848359" h="226695">
                    <a:moveTo>
                      <a:pt x="128397" y="191731"/>
                    </a:moveTo>
                    <a:lnTo>
                      <a:pt x="40640" y="191731"/>
                    </a:lnTo>
                    <a:lnTo>
                      <a:pt x="40640" y="6311"/>
                    </a:lnTo>
                    <a:lnTo>
                      <a:pt x="0" y="6311"/>
                    </a:lnTo>
                    <a:lnTo>
                      <a:pt x="0" y="191731"/>
                    </a:lnTo>
                    <a:lnTo>
                      <a:pt x="0" y="224751"/>
                    </a:lnTo>
                    <a:lnTo>
                      <a:pt x="128397" y="224751"/>
                    </a:lnTo>
                    <a:lnTo>
                      <a:pt x="128397" y="191731"/>
                    </a:lnTo>
                    <a:close/>
                  </a:path>
                  <a:path w="848359" h="226695">
                    <a:moveTo>
                      <a:pt x="190690" y="69850"/>
                    </a:moveTo>
                    <a:lnTo>
                      <a:pt x="153314" y="69850"/>
                    </a:lnTo>
                    <a:lnTo>
                      <a:pt x="153314" y="225323"/>
                    </a:lnTo>
                    <a:lnTo>
                      <a:pt x="190690" y="225323"/>
                    </a:lnTo>
                    <a:lnTo>
                      <a:pt x="190690" y="69850"/>
                    </a:lnTo>
                    <a:close/>
                  </a:path>
                  <a:path w="848359" h="226695">
                    <a:moveTo>
                      <a:pt x="195618" y="21132"/>
                    </a:moveTo>
                    <a:lnTo>
                      <a:pt x="180428" y="3251"/>
                    </a:lnTo>
                    <a:lnTo>
                      <a:pt x="177723" y="1638"/>
                    </a:lnTo>
                    <a:lnTo>
                      <a:pt x="174498" y="1079"/>
                    </a:lnTo>
                    <a:lnTo>
                      <a:pt x="167982" y="1079"/>
                    </a:lnTo>
                    <a:lnTo>
                      <a:pt x="149555" y="15709"/>
                    </a:lnTo>
                    <a:lnTo>
                      <a:pt x="147942" y="18440"/>
                    </a:lnTo>
                    <a:lnTo>
                      <a:pt x="147383" y="21666"/>
                    </a:lnTo>
                    <a:lnTo>
                      <a:pt x="147383" y="28181"/>
                    </a:lnTo>
                    <a:lnTo>
                      <a:pt x="162026" y="46596"/>
                    </a:lnTo>
                    <a:lnTo>
                      <a:pt x="164719" y="48234"/>
                    </a:lnTo>
                    <a:lnTo>
                      <a:pt x="167982" y="48768"/>
                    </a:lnTo>
                    <a:lnTo>
                      <a:pt x="174498" y="48768"/>
                    </a:lnTo>
                    <a:lnTo>
                      <a:pt x="195618" y="28181"/>
                    </a:lnTo>
                    <a:lnTo>
                      <a:pt x="195618" y="21132"/>
                    </a:lnTo>
                    <a:close/>
                  </a:path>
                  <a:path w="848359" h="226695">
                    <a:moveTo>
                      <a:pt x="369506" y="69850"/>
                    </a:moveTo>
                    <a:lnTo>
                      <a:pt x="336994" y="69850"/>
                    </a:lnTo>
                    <a:lnTo>
                      <a:pt x="334835" y="70929"/>
                    </a:lnTo>
                    <a:lnTo>
                      <a:pt x="331584" y="73101"/>
                    </a:lnTo>
                    <a:lnTo>
                      <a:pt x="329958" y="74726"/>
                    </a:lnTo>
                    <a:lnTo>
                      <a:pt x="329412" y="76898"/>
                    </a:lnTo>
                    <a:lnTo>
                      <a:pt x="298526" y="159778"/>
                    </a:lnTo>
                    <a:lnTo>
                      <a:pt x="295275" y="168998"/>
                    </a:lnTo>
                    <a:lnTo>
                      <a:pt x="290944" y="187960"/>
                    </a:lnTo>
                    <a:lnTo>
                      <a:pt x="286600" y="169545"/>
                    </a:lnTo>
                    <a:lnTo>
                      <a:pt x="284988" y="164655"/>
                    </a:lnTo>
                    <a:lnTo>
                      <a:pt x="253009" y="75272"/>
                    </a:lnTo>
                    <a:lnTo>
                      <a:pt x="251383" y="73101"/>
                    </a:lnTo>
                    <a:lnTo>
                      <a:pt x="249770" y="72009"/>
                    </a:lnTo>
                    <a:lnTo>
                      <a:pt x="248145" y="70396"/>
                    </a:lnTo>
                    <a:lnTo>
                      <a:pt x="245440" y="69850"/>
                    </a:lnTo>
                    <a:lnTo>
                      <a:pt x="211848" y="69850"/>
                    </a:lnTo>
                    <a:lnTo>
                      <a:pt x="273596" y="225323"/>
                    </a:lnTo>
                    <a:lnTo>
                      <a:pt x="307721" y="225323"/>
                    </a:lnTo>
                    <a:lnTo>
                      <a:pt x="369506" y="69850"/>
                    </a:lnTo>
                    <a:close/>
                  </a:path>
                  <a:path w="848359" h="226695">
                    <a:moveTo>
                      <a:pt x="710260" y="6502"/>
                    </a:moveTo>
                    <a:lnTo>
                      <a:pt x="536892" y="6502"/>
                    </a:lnTo>
                    <a:lnTo>
                      <a:pt x="536892" y="39522"/>
                    </a:lnTo>
                    <a:lnTo>
                      <a:pt x="602970" y="39522"/>
                    </a:lnTo>
                    <a:lnTo>
                      <a:pt x="602970" y="226212"/>
                    </a:lnTo>
                    <a:lnTo>
                      <a:pt x="644156" y="226212"/>
                    </a:lnTo>
                    <a:lnTo>
                      <a:pt x="644156" y="39522"/>
                    </a:lnTo>
                    <a:lnTo>
                      <a:pt x="710260" y="39522"/>
                    </a:lnTo>
                    <a:lnTo>
                      <a:pt x="710260" y="6502"/>
                    </a:lnTo>
                    <a:close/>
                  </a:path>
                  <a:path w="848359" h="226695">
                    <a:moveTo>
                      <a:pt x="772045" y="69850"/>
                    </a:moveTo>
                    <a:lnTo>
                      <a:pt x="734656" y="69850"/>
                    </a:lnTo>
                    <a:lnTo>
                      <a:pt x="734656" y="225323"/>
                    </a:lnTo>
                    <a:lnTo>
                      <a:pt x="772045" y="225323"/>
                    </a:lnTo>
                    <a:lnTo>
                      <a:pt x="772045" y="69850"/>
                    </a:lnTo>
                    <a:close/>
                  </a:path>
                  <a:path w="848359" h="226695">
                    <a:moveTo>
                      <a:pt x="776859" y="21132"/>
                    </a:moveTo>
                    <a:lnTo>
                      <a:pt x="761695" y="3251"/>
                    </a:lnTo>
                    <a:lnTo>
                      <a:pt x="758964" y="1638"/>
                    </a:lnTo>
                    <a:lnTo>
                      <a:pt x="755738" y="1079"/>
                    </a:lnTo>
                    <a:lnTo>
                      <a:pt x="749236" y="1079"/>
                    </a:lnTo>
                    <a:lnTo>
                      <a:pt x="730796" y="15709"/>
                    </a:lnTo>
                    <a:lnTo>
                      <a:pt x="729183" y="18440"/>
                    </a:lnTo>
                    <a:lnTo>
                      <a:pt x="728637" y="21666"/>
                    </a:lnTo>
                    <a:lnTo>
                      <a:pt x="728637" y="28181"/>
                    </a:lnTo>
                    <a:lnTo>
                      <a:pt x="743267" y="46596"/>
                    </a:lnTo>
                    <a:lnTo>
                      <a:pt x="745985" y="48234"/>
                    </a:lnTo>
                    <a:lnTo>
                      <a:pt x="749236" y="48768"/>
                    </a:lnTo>
                    <a:lnTo>
                      <a:pt x="755738" y="48768"/>
                    </a:lnTo>
                    <a:lnTo>
                      <a:pt x="776859" y="28181"/>
                    </a:lnTo>
                    <a:lnTo>
                      <a:pt x="776859" y="21132"/>
                    </a:lnTo>
                    <a:close/>
                  </a:path>
                  <a:path w="848359" h="226695">
                    <a:moveTo>
                      <a:pt x="847852" y="0"/>
                    </a:moveTo>
                    <a:lnTo>
                      <a:pt x="810463" y="0"/>
                    </a:lnTo>
                    <a:lnTo>
                      <a:pt x="810463" y="225386"/>
                    </a:lnTo>
                    <a:lnTo>
                      <a:pt x="847852" y="225386"/>
                    </a:lnTo>
                    <a:lnTo>
                      <a:pt x="847852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1801"/>
              </a:p>
            </p:txBody>
          </p:sp>
          <p:sp>
            <p:nvSpPr>
              <p:cNvPr id="11" name="object 9">
                <a:extLst>
                  <a:ext uri="{FF2B5EF4-FFF2-40B4-BE49-F238E27FC236}">
                    <a16:creationId xmlns:a16="http://schemas.microsoft.com/office/drawing/2014/main" id="{EAB0AAC9-3B60-4C1D-83F4-3885BC5F877A}"/>
                  </a:ext>
                </a:extLst>
              </p:cNvPr>
              <p:cNvSpPr/>
              <p:nvPr/>
            </p:nvSpPr>
            <p:spPr>
              <a:xfrm>
                <a:off x="19254010" y="567720"/>
                <a:ext cx="115399" cy="159817"/>
              </a:xfrm>
              <a:prstGeom prst="rect">
                <a:avLst/>
              </a:prstGeom>
              <a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801"/>
              </a:p>
            </p:txBody>
          </p:sp>
          <p:sp>
            <p:nvSpPr>
              <p:cNvPr id="12" name="object 10">
                <a:extLst>
                  <a:ext uri="{FF2B5EF4-FFF2-40B4-BE49-F238E27FC236}">
                    <a16:creationId xmlns:a16="http://schemas.microsoft.com/office/drawing/2014/main" id="{7980E2DE-6D49-49F7-B52F-5C75E294E514}"/>
                  </a:ext>
                </a:extLst>
              </p:cNvPr>
              <p:cNvSpPr/>
              <p:nvPr/>
            </p:nvSpPr>
            <p:spPr>
              <a:xfrm>
                <a:off x="19092046" y="566652"/>
                <a:ext cx="142954" cy="159817"/>
              </a:xfrm>
              <a:prstGeom prst="rect">
                <a:avLst/>
              </a:prstGeom>
              <a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801"/>
              </a:p>
            </p:txBody>
          </p:sp>
          <p:sp>
            <p:nvSpPr>
              <p:cNvPr id="13" name="object 11">
                <a:extLst>
                  <a:ext uri="{FF2B5EF4-FFF2-40B4-BE49-F238E27FC236}">
                    <a16:creationId xmlns:a16="http://schemas.microsoft.com/office/drawing/2014/main" id="{091CF1E1-B29E-44D0-BC3D-1CCDF355E31C}"/>
                  </a:ext>
                </a:extLst>
              </p:cNvPr>
              <p:cNvSpPr/>
              <p:nvPr/>
            </p:nvSpPr>
            <p:spPr>
              <a:xfrm>
                <a:off x="18589747" y="566652"/>
                <a:ext cx="142954" cy="159817"/>
              </a:xfrm>
              <a:prstGeom prst="rect">
                <a:avLst/>
              </a:prstGeom>
              <a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80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7811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 Slide LTs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A picture containing computer, drawing&#10;&#10;Description generated with very high confidence">
            <a:extLst>
              <a:ext uri="{FF2B5EF4-FFF2-40B4-BE49-F238E27FC236}">
                <a16:creationId xmlns:a16="http://schemas.microsoft.com/office/drawing/2014/main" id="{C6D4A58A-C187-44EF-9BBA-88DD18C61B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" y="0"/>
            <a:ext cx="20097019" cy="11323064"/>
          </a:xfrm>
          <a:prstGeom prst="rect">
            <a:avLst/>
          </a:prstGeom>
          <a:solidFill>
            <a:srgbClr val="7C4DFF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DD2328-E38B-47C9-8434-203F3DC06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830" y="601665"/>
            <a:ext cx="17879560" cy="1546449"/>
          </a:xfrm>
          <a:prstGeom prst="rect">
            <a:avLst/>
          </a:prstGeom>
        </p:spPr>
        <p:txBody>
          <a:bodyPr/>
          <a:lstStyle>
            <a:lvl1pPr>
              <a:defRPr sz="6600" cap="all" baseline="0"/>
            </a:lvl1pPr>
          </a:lstStyle>
          <a:p>
            <a:endParaRPr lang="en-AU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FAEB467-642D-4350-B64E-3AD17F0FB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830" y="2685143"/>
            <a:ext cx="17879559" cy="7501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800" indent="-685800">
              <a:buFont typeface="Wingdings" panose="05000000000000000000" pitchFamily="2" charset="2"/>
              <a:buChar char="§"/>
              <a:defRPr sz="5400">
                <a:solidFill>
                  <a:schemeClr val="bg1"/>
                </a:solidFill>
              </a:defRPr>
            </a:lvl1pPr>
            <a:lvl2pPr marL="1341438" indent="-441325">
              <a:buFont typeface="Wingdings" panose="05000000000000000000" pitchFamily="2" charset="2"/>
              <a:buChar char="§"/>
              <a:defRPr sz="4000">
                <a:solidFill>
                  <a:schemeClr val="bg1"/>
                </a:solidFill>
              </a:defRPr>
            </a:lvl2pPr>
            <a:lvl3pPr marL="1695450" indent="-265113"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</a:defRPr>
            </a:lvl3pPr>
            <a:lvl4pPr marL="2065338" indent="-266700"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</a:defRPr>
            </a:lvl4pPr>
            <a:lvl5pPr marL="2330450" indent="-265113">
              <a:buFont typeface="Wingdings" panose="05000000000000000000" pitchFamily="2" charset="2"/>
              <a:buChar char="§"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82D5CB1-C4AD-4F3E-B480-EEB544D7D76B}"/>
              </a:ext>
            </a:extLst>
          </p:cNvPr>
          <p:cNvGrpSpPr/>
          <p:nvPr userDrawn="1"/>
        </p:nvGrpSpPr>
        <p:grpSpPr>
          <a:xfrm>
            <a:off x="17703949" y="401222"/>
            <a:ext cx="1774939" cy="409601"/>
            <a:chOff x="17704486" y="400855"/>
            <a:chExt cx="1665277" cy="376555"/>
          </a:xfrm>
        </p:grpSpPr>
        <p:sp>
          <p:nvSpPr>
            <p:cNvPr id="16" name="object 6">
              <a:extLst>
                <a:ext uri="{FF2B5EF4-FFF2-40B4-BE49-F238E27FC236}">
                  <a16:creationId xmlns:a16="http://schemas.microsoft.com/office/drawing/2014/main" id="{4408E546-7F3D-4320-A417-6E2D41B09210}"/>
                </a:ext>
              </a:extLst>
            </p:cNvPr>
            <p:cNvSpPr/>
            <p:nvPr/>
          </p:nvSpPr>
          <p:spPr>
            <a:xfrm>
              <a:off x="17704486" y="400855"/>
              <a:ext cx="403225" cy="376555"/>
            </a:xfrm>
            <a:custGeom>
              <a:avLst/>
              <a:gdLst/>
              <a:ahLst/>
              <a:cxnLst/>
              <a:rect l="l" t="t" r="r" b="b"/>
              <a:pathLst>
                <a:path w="403225" h="376555">
                  <a:moveTo>
                    <a:pt x="218884" y="159829"/>
                  </a:moveTo>
                  <a:lnTo>
                    <a:pt x="38468" y="52019"/>
                  </a:lnTo>
                  <a:lnTo>
                    <a:pt x="0" y="315874"/>
                  </a:lnTo>
                  <a:lnTo>
                    <a:pt x="68262" y="282270"/>
                  </a:lnTo>
                  <a:lnTo>
                    <a:pt x="152247" y="241630"/>
                  </a:lnTo>
                  <a:lnTo>
                    <a:pt x="218884" y="159829"/>
                  </a:lnTo>
                  <a:close/>
                </a:path>
                <a:path w="403225" h="376555">
                  <a:moveTo>
                    <a:pt x="254647" y="266560"/>
                  </a:moveTo>
                  <a:lnTo>
                    <a:pt x="154419" y="258432"/>
                  </a:lnTo>
                  <a:lnTo>
                    <a:pt x="14097" y="326694"/>
                  </a:lnTo>
                  <a:lnTo>
                    <a:pt x="254647" y="376542"/>
                  </a:lnTo>
                  <a:lnTo>
                    <a:pt x="254647" y="266560"/>
                  </a:lnTo>
                  <a:close/>
                </a:path>
                <a:path w="403225" h="376555">
                  <a:moveTo>
                    <a:pt x="400964" y="91020"/>
                  </a:moveTo>
                  <a:lnTo>
                    <a:pt x="353822" y="0"/>
                  </a:lnTo>
                  <a:lnTo>
                    <a:pt x="53149" y="41706"/>
                  </a:lnTo>
                  <a:lnTo>
                    <a:pt x="262813" y="167398"/>
                  </a:lnTo>
                  <a:lnTo>
                    <a:pt x="400964" y="91020"/>
                  </a:lnTo>
                  <a:close/>
                </a:path>
                <a:path w="403225" h="376555">
                  <a:moveTo>
                    <a:pt x="402615" y="108940"/>
                  </a:moveTo>
                  <a:lnTo>
                    <a:pt x="270979" y="181546"/>
                  </a:lnTo>
                  <a:lnTo>
                    <a:pt x="270979" y="374954"/>
                  </a:lnTo>
                  <a:lnTo>
                    <a:pt x="365772" y="270383"/>
                  </a:lnTo>
                  <a:lnTo>
                    <a:pt x="402615" y="1089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801"/>
            </a:p>
          </p:txBody>
        </p:sp>
        <p:grpSp>
          <p:nvGrpSpPr>
            <p:cNvPr id="17" name="object 7">
              <a:extLst>
                <a:ext uri="{FF2B5EF4-FFF2-40B4-BE49-F238E27FC236}">
                  <a16:creationId xmlns:a16="http://schemas.microsoft.com/office/drawing/2014/main" id="{505C38EC-BF35-4299-811D-961EAF1C9104}"/>
                </a:ext>
              </a:extLst>
            </p:cNvPr>
            <p:cNvGrpSpPr/>
            <p:nvPr/>
          </p:nvGrpSpPr>
          <p:grpSpPr>
            <a:xfrm>
              <a:off x="18215968" y="498937"/>
              <a:ext cx="1153795" cy="228600"/>
              <a:chOff x="18215968" y="498937"/>
              <a:chExt cx="1153795" cy="228600"/>
            </a:xfrm>
          </p:grpSpPr>
          <p:sp>
            <p:nvSpPr>
              <p:cNvPr id="18" name="object 8">
                <a:extLst>
                  <a:ext uri="{FF2B5EF4-FFF2-40B4-BE49-F238E27FC236}">
                    <a16:creationId xmlns:a16="http://schemas.microsoft.com/office/drawing/2014/main" id="{D9D13ED9-48A9-4DF6-A5C7-92D227DA7A92}"/>
                  </a:ext>
                </a:extLst>
              </p:cNvPr>
              <p:cNvSpPr/>
              <p:nvPr/>
            </p:nvSpPr>
            <p:spPr>
              <a:xfrm>
                <a:off x="18215966" y="498938"/>
                <a:ext cx="848360" cy="226695"/>
              </a:xfrm>
              <a:custGeom>
                <a:avLst/>
                <a:gdLst/>
                <a:ahLst/>
                <a:cxnLst/>
                <a:rect l="l" t="t" r="r" b="b"/>
                <a:pathLst>
                  <a:path w="848359" h="226695">
                    <a:moveTo>
                      <a:pt x="128397" y="191731"/>
                    </a:moveTo>
                    <a:lnTo>
                      <a:pt x="40640" y="191731"/>
                    </a:lnTo>
                    <a:lnTo>
                      <a:pt x="40640" y="6311"/>
                    </a:lnTo>
                    <a:lnTo>
                      <a:pt x="0" y="6311"/>
                    </a:lnTo>
                    <a:lnTo>
                      <a:pt x="0" y="191731"/>
                    </a:lnTo>
                    <a:lnTo>
                      <a:pt x="0" y="224751"/>
                    </a:lnTo>
                    <a:lnTo>
                      <a:pt x="128397" y="224751"/>
                    </a:lnTo>
                    <a:lnTo>
                      <a:pt x="128397" y="191731"/>
                    </a:lnTo>
                    <a:close/>
                  </a:path>
                  <a:path w="848359" h="226695">
                    <a:moveTo>
                      <a:pt x="190690" y="69850"/>
                    </a:moveTo>
                    <a:lnTo>
                      <a:pt x="153314" y="69850"/>
                    </a:lnTo>
                    <a:lnTo>
                      <a:pt x="153314" y="225323"/>
                    </a:lnTo>
                    <a:lnTo>
                      <a:pt x="190690" y="225323"/>
                    </a:lnTo>
                    <a:lnTo>
                      <a:pt x="190690" y="69850"/>
                    </a:lnTo>
                    <a:close/>
                  </a:path>
                  <a:path w="848359" h="226695">
                    <a:moveTo>
                      <a:pt x="195618" y="21132"/>
                    </a:moveTo>
                    <a:lnTo>
                      <a:pt x="180428" y="3251"/>
                    </a:lnTo>
                    <a:lnTo>
                      <a:pt x="177723" y="1638"/>
                    </a:lnTo>
                    <a:lnTo>
                      <a:pt x="174498" y="1079"/>
                    </a:lnTo>
                    <a:lnTo>
                      <a:pt x="167982" y="1079"/>
                    </a:lnTo>
                    <a:lnTo>
                      <a:pt x="149555" y="15709"/>
                    </a:lnTo>
                    <a:lnTo>
                      <a:pt x="147942" y="18440"/>
                    </a:lnTo>
                    <a:lnTo>
                      <a:pt x="147383" y="21666"/>
                    </a:lnTo>
                    <a:lnTo>
                      <a:pt x="147383" y="28181"/>
                    </a:lnTo>
                    <a:lnTo>
                      <a:pt x="162026" y="46596"/>
                    </a:lnTo>
                    <a:lnTo>
                      <a:pt x="164719" y="48234"/>
                    </a:lnTo>
                    <a:lnTo>
                      <a:pt x="167982" y="48768"/>
                    </a:lnTo>
                    <a:lnTo>
                      <a:pt x="174498" y="48768"/>
                    </a:lnTo>
                    <a:lnTo>
                      <a:pt x="195618" y="28181"/>
                    </a:lnTo>
                    <a:lnTo>
                      <a:pt x="195618" y="21132"/>
                    </a:lnTo>
                    <a:close/>
                  </a:path>
                  <a:path w="848359" h="226695">
                    <a:moveTo>
                      <a:pt x="369506" y="69850"/>
                    </a:moveTo>
                    <a:lnTo>
                      <a:pt x="336994" y="69850"/>
                    </a:lnTo>
                    <a:lnTo>
                      <a:pt x="334835" y="70929"/>
                    </a:lnTo>
                    <a:lnTo>
                      <a:pt x="331584" y="73101"/>
                    </a:lnTo>
                    <a:lnTo>
                      <a:pt x="329958" y="74726"/>
                    </a:lnTo>
                    <a:lnTo>
                      <a:pt x="329412" y="76898"/>
                    </a:lnTo>
                    <a:lnTo>
                      <a:pt x="298526" y="159778"/>
                    </a:lnTo>
                    <a:lnTo>
                      <a:pt x="295275" y="168998"/>
                    </a:lnTo>
                    <a:lnTo>
                      <a:pt x="290944" y="187960"/>
                    </a:lnTo>
                    <a:lnTo>
                      <a:pt x="286600" y="169545"/>
                    </a:lnTo>
                    <a:lnTo>
                      <a:pt x="284988" y="164655"/>
                    </a:lnTo>
                    <a:lnTo>
                      <a:pt x="253009" y="75272"/>
                    </a:lnTo>
                    <a:lnTo>
                      <a:pt x="251383" y="73101"/>
                    </a:lnTo>
                    <a:lnTo>
                      <a:pt x="249770" y="72009"/>
                    </a:lnTo>
                    <a:lnTo>
                      <a:pt x="248145" y="70396"/>
                    </a:lnTo>
                    <a:lnTo>
                      <a:pt x="245440" y="69850"/>
                    </a:lnTo>
                    <a:lnTo>
                      <a:pt x="211848" y="69850"/>
                    </a:lnTo>
                    <a:lnTo>
                      <a:pt x="273596" y="225323"/>
                    </a:lnTo>
                    <a:lnTo>
                      <a:pt x="307721" y="225323"/>
                    </a:lnTo>
                    <a:lnTo>
                      <a:pt x="369506" y="69850"/>
                    </a:lnTo>
                    <a:close/>
                  </a:path>
                  <a:path w="848359" h="226695">
                    <a:moveTo>
                      <a:pt x="710260" y="6502"/>
                    </a:moveTo>
                    <a:lnTo>
                      <a:pt x="536892" y="6502"/>
                    </a:lnTo>
                    <a:lnTo>
                      <a:pt x="536892" y="39522"/>
                    </a:lnTo>
                    <a:lnTo>
                      <a:pt x="602970" y="39522"/>
                    </a:lnTo>
                    <a:lnTo>
                      <a:pt x="602970" y="226212"/>
                    </a:lnTo>
                    <a:lnTo>
                      <a:pt x="644156" y="226212"/>
                    </a:lnTo>
                    <a:lnTo>
                      <a:pt x="644156" y="39522"/>
                    </a:lnTo>
                    <a:lnTo>
                      <a:pt x="710260" y="39522"/>
                    </a:lnTo>
                    <a:lnTo>
                      <a:pt x="710260" y="6502"/>
                    </a:lnTo>
                    <a:close/>
                  </a:path>
                  <a:path w="848359" h="226695">
                    <a:moveTo>
                      <a:pt x="772045" y="69850"/>
                    </a:moveTo>
                    <a:lnTo>
                      <a:pt x="734656" y="69850"/>
                    </a:lnTo>
                    <a:lnTo>
                      <a:pt x="734656" y="225323"/>
                    </a:lnTo>
                    <a:lnTo>
                      <a:pt x="772045" y="225323"/>
                    </a:lnTo>
                    <a:lnTo>
                      <a:pt x="772045" y="69850"/>
                    </a:lnTo>
                    <a:close/>
                  </a:path>
                  <a:path w="848359" h="226695">
                    <a:moveTo>
                      <a:pt x="776859" y="21132"/>
                    </a:moveTo>
                    <a:lnTo>
                      <a:pt x="761695" y="3251"/>
                    </a:lnTo>
                    <a:lnTo>
                      <a:pt x="758964" y="1638"/>
                    </a:lnTo>
                    <a:lnTo>
                      <a:pt x="755738" y="1079"/>
                    </a:lnTo>
                    <a:lnTo>
                      <a:pt x="749236" y="1079"/>
                    </a:lnTo>
                    <a:lnTo>
                      <a:pt x="730796" y="15709"/>
                    </a:lnTo>
                    <a:lnTo>
                      <a:pt x="729183" y="18440"/>
                    </a:lnTo>
                    <a:lnTo>
                      <a:pt x="728637" y="21666"/>
                    </a:lnTo>
                    <a:lnTo>
                      <a:pt x="728637" y="28181"/>
                    </a:lnTo>
                    <a:lnTo>
                      <a:pt x="743267" y="46596"/>
                    </a:lnTo>
                    <a:lnTo>
                      <a:pt x="745985" y="48234"/>
                    </a:lnTo>
                    <a:lnTo>
                      <a:pt x="749236" y="48768"/>
                    </a:lnTo>
                    <a:lnTo>
                      <a:pt x="755738" y="48768"/>
                    </a:lnTo>
                    <a:lnTo>
                      <a:pt x="776859" y="28181"/>
                    </a:lnTo>
                    <a:lnTo>
                      <a:pt x="776859" y="21132"/>
                    </a:lnTo>
                    <a:close/>
                  </a:path>
                  <a:path w="848359" h="226695">
                    <a:moveTo>
                      <a:pt x="847852" y="0"/>
                    </a:moveTo>
                    <a:lnTo>
                      <a:pt x="810463" y="0"/>
                    </a:lnTo>
                    <a:lnTo>
                      <a:pt x="810463" y="225386"/>
                    </a:lnTo>
                    <a:lnTo>
                      <a:pt x="847852" y="225386"/>
                    </a:lnTo>
                    <a:lnTo>
                      <a:pt x="847852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1801"/>
              </a:p>
            </p:txBody>
          </p:sp>
          <p:sp>
            <p:nvSpPr>
              <p:cNvPr id="19" name="object 9">
                <a:extLst>
                  <a:ext uri="{FF2B5EF4-FFF2-40B4-BE49-F238E27FC236}">
                    <a16:creationId xmlns:a16="http://schemas.microsoft.com/office/drawing/2014/main" id="{9EEDB7A7-A7CC-40B2-8CDB-09D19950D353}"/>
                  </a:ext>
                </a:extLst>
              </p:cNvPr>
              <p:cNvSpPr/>
              <p:nvPr/>
            </p:nvSpPr>
            <p:spPr>
              <a:xfrm>
                <a:off x="19254010" y="567720"/>
                <a:ext cx="115399" cy="159817"/>
              </a:xfrm>
              <a:prstGeom prst="rect">
                <a:avLst/>
              </a:prstGeom>
              <a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801"/>
              </a:p>
            </p:txBody>
          </p:sp>
          <p:sp>
            <p:nvSpPr>
              <p:cNvPr id="20" name="object 10">
                <a:extLst>
                  <a:ext uri="{FF2B5EF4-FFF2-40B4-BE49-F238E27FC236}">
                    <a16:creationId xmlns:a16="http://schemas.microsoft.com/office/drawing/2014/main" id="{32618BB7-6A17-443C-99EB-FC3E6CEDF9D6}"/>
                  </a:ext>
                </a:extLst>
              </p:cNvPr>
              <p:cNvSpPr/>
              <p:nvPr/>
            </p:nvSpPr>
            <p:spPr>
              <a:xfrm>
                <a:off x="19092046" y="566652"/>
                <a:ext cx="142954" cy="159817"/>
              </a:xfrm>
              <a:prstGeom prst="rect">
                <a:avLst/>
              </a:prstGeom>
              <a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801"/>
              </a:p>
            </p:txBody>
          </p:sp>
          <p:sp>
            <p:nvSpPr>
              <p:cNvPr id="21" name="object 11">
                <a:extLst>
                  <a:ext uri="{FF2B5EF4-FFF2-40B4-BE49-F238E27FC236}">
                    <a16:creationId xmlns:a16="http://schemas.microsoft.com/office/drawing/2014/main" id="{25A2E4E5-B8A9-426F-907B-7A57A5CB3506}"/>
                  </a:ext>
                </a:extLst>
              </p:cNvPr>
              <p:cNvSpPr/>
              <p:nvPr/>
            </p:nvSpPr>
            <p:spPr>
              <a:xfrm>
                <a:off x="18589747" y="566652"/>
                <a:ext cx="142954" cy="159817"/>
              </a:xfrm>
              <a:prstGeom prst="rect">
                <a:avLst/>
              </a:prstGeom>
              <a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80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06001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 Slide Blan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D2328-E38B-47C9-8434-203F3DC06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830" y="601665"/>
            <a:ext cx="17879560" cy="1546449"/>
          </a:xfrm>
          <a:prstGeom prst="rect">
            <a:avLst/>
          </a:prstGeom>
        </p:spPr>
        <p:txBody>
          <a:bodyPr/>
          <a:lstStyle>
            <a:lvl1pPr>
              <a:defRPr sz="6600" cap="all" baseline="0"/>
            </a:lvl1pPr>
          </a:lstStyle>
          <a:p>
            <a:endParaRPr lang="en-AU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B542E1E-CC7B-4CAE-A4F8-7B68FB2317F8}"/>
              </a:ext>
            </a:extLst>
          </p:cNvPr>
          <p:cNvGrpSpPr/>
          <p:nvPr userDrawn="1"/>
        </p:nvGrpSpPr>
        <p:grpSpPr>
          <a:xfrm>
            <a:off x="17703949" y="401222"/>
            <a:ext cx="1774939" cy="409601"/>
            <a:chOff x="17704486" y="400855"/>
            <a:chExt cx="1665277" cy="376555"/>
          </a:xfrm>
        </p:grpSpPr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6003F4C7-DAF7-4E56-A914-6BC869780DE2}"/>
                </a:ext>
              </a:extLst>
            </p:cNvPr>
            <p:cNvSpPr/>
            <p:nvPr/>
          </p:nvSpPr>
          <p:spPr>
            <a:xfrm>
              <a:off x="17704486" y="400855"/>
              <a:ext cx="403225" cy="376555"/>
            </a:xfrm>
            <a:custGeom>
              <a:avLst/>
              <a:gdLst/>
              <a:ahLst/>
              <a:cxnLst/>
              <a:rect l="l" t="t" r="r" b="b"/>
              <a:pathLst>
                <a:path w="403225" h="376555">
                  <a:moveTo>
                    <a:pt x="218884" y="159829"/>
                  </a:moveTo>
                  <a:lnTo>
                    <a:pt x="38468" y="52019"/>
                  </a:lnTo>
                  <a:lnTo>
                    <a:pt x="0" y="315874"/>
                  </a:lnTo>
                  <a:lnTo>
                    <a:pt x="68262" y="282270"/>
                  </a:lnTo>
                  <a:lnTo>
                    <a:pt x="152247" y="241630"/>
                  </a:lnTo>
                  <a:lnTo>
                    <a:pt x="218884" y="159829"/>
                  </a:lnTo>
                  <a:close/>
                </a:path>
                <a:path w="403225" h="376555">
                  <a:moveTo>
                    <a:pt x="254647" y="266560"/>
                  </a:moveTo>
                  <a:lnTo>
                    <a:pt x="154419" y="258432"/>
                  </a:lnTo>
                  <a:lnTo>
                    <a:pt x="14097" y="326694"/>
                  </a:lnTo>
                  <a:lnTo>
                    <a:pt x="254647" y="376542"/>
                  </a:lnTo>
                  <a:lnTo>
                    <a:pt x="254647" y="266560"/>
                  </a:lnTo>
                  <a:close/>
                </a:path>
                <a:path w="403225" h="376555">
                  <a:moveTo>
                    <a:pt x="400964" y="91020"/>
                  </a:moveTo>
                  <a:lnTo>
                    <a:pt x="353822" y="0"/>
                  </a:lnTo>
                  <a:lnTo>
                    <a:pt x="53149" y="41706"/>
                  </a:lnTo>
                  <a:lnTo>
                    <a:pt x="262813" y="167398"/>
                  </a:lnTo>
                  <a:lnTo>
                    <a:pt x="400964" y="91020"/>
                  </a:lnTo>
                  <a:close/>
                </a:path>
                <a:path w="403225" h="376555">
                  <a:moveTo>
                    <a:pt x="402615" y="108940"/>
                  </a:moveTo>
                  <a:lnTo>
                    <a:pt x="270979" y="181546"/>
                  </a:lnTo>
                  <a:lnTo>
                    <a:pt x="270979" y="374954"/>
                  </a:lnTo>
                  <a:lnTo>
                    <a:pt x="365772" y="270383"/>
                  </a:lnTo>
                  <a:lnTo>
                    <a:pt x="402615" y="1089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801"/>
            </a:p>
          </p:txBody>
        </p:sp>
        <p:grpSp>
          <p:nvGrpSpPr>
            <p:cNvPr id="10" name="object 7">
              <a:extLst>
                <a:ext uri="{FF2B5EF4-FFF2-40B4-BE49-F238E27FC236}">
                  <a16:creationId xmlns:a16="http://schemas.microsoft.com/office/drawing/2014/main" id="{624A98BF-00F9-4295-84A0-0951789BC331}"/>
                </a:ext>
              </a:extLst>
            </p:cNvPr>
            <p:cNvGrpSpPr/>
            <p:nvPr/>
          </p:nvGrpSpPr>
          <p:grpSpPr>
            <a:xfrm>
              <a:off x="18215968" y="498937"/>
              <a:ext cx="1153795" cy="228600"/>
              <a:chOff x="18215968" y="498937"/>
              <a:chExt cx="1153795" cy="228600"/>
            </a:xfrm>
          </p:grpSpPr>
          <p:sp>
            <p:nvSpPr>
              <p:cNvPr id="11" name="object 8">
                <a:extLst>
                  <a:ext uri="{FF2B5EF4-FFF2-40B4-BE49-F238E27FC236}">
                    <a16:creationId xmlns:a16="http://schemas.microsoft.com/office/drawing/2014/main" id="{C0A7E70A-BBC6-4C64-ADE8-0BF3C8466CAC}"/>
                  </a:ext>
                </a:extLst>
              </p:cNvPr>
              <p:cNvSpPr/>
              <p:nvPr/>
            </p:nvSpPr>
            <p:spPr>
              <a:xfrm>
                <a:off x="18215966" y="498938"/>
                <a:ext cx="848360" cy="226695"/>
              </a:xfrm>
              <a:custGeom>
                <a:avLst/>
                <a:gdLst/>
                <a:ahLst/>
                <a:cxnLst/>
                <a:rect l="l" t="t" r="r" b="b"/>
                <a:pathLst>
                  <a:path w="848359" h="226695">
                    <a:moveTo>
                      <a:pt x="128397" y="191731"/>
                    </a:moveTo>
                    <a:lnTo>
                      <a:pt x="40640" y="191731"/>
                    </a:lnTo>
                    <a:lnTo>
                      <a:pt x="40640" y="6311"/>
                    </a:lnTo>
                    <a:lnTo>
                      <a:pt x="0" y="6311"/>
                    </a:lnTo>
                    <a:lnTo>
                      <a:pt x="0" y="191731"/>
                    </a:lnTo>
                    <a:lnTo>
                      <a:pt x="0" y="224751"/>
                    </a:lnTo>
                    <a:lnTo>
                      <a:pt x="128397" y="224751"/>
                    </a:lnTo>
                    <a:lnTo>
                      <a:pt x="128397" y="191731"/>
                    </a:lnTo>
                    <a:close/>
                  </a:path>
                  <a:path w="848359" h="226695">
                    <a:moveTo>
                      <a:pt x="190690" y="69850"/>
                    </a:moveTo>
                    <a:lnTo>
                      <a:pt x="153314" y="69850"/>
                    </a:lnTo>
                    <a:lnTo>
                      <a:pt x="153314" y="225323"/>
                    </a:lnTo>
                    <a:lnTo>
                      <a:pt x="190690" y="225323"/>
                    </a:lnTo>
                    <a:lnTo>
                      <a:pt x="190690" y="69850"/>
                    </a:lnTo>
                    <a:close/>
                  </a:path>
                  <a:path w="848359" h="226695">
                    <a:moveTo>
                      <a:pt x="195618" y="21132"/>
                    </a:moveTo>
                    <a:lnTo>
                      <a:pt x="180428" y="3251"/>
                    </a:lnTo>
                    <a:lnTo>
                      <a:pt x="177723" y="1638"/>
                    </a:lnTo>
                    <a:lnTo>
                      <a:pt x="174498" y="1079"/>
                    </a:lnTo>
                    <a:lnTo>
                      <a:pt x="167982" y="1079"/>
                    </a:lnTo>
                    <a:lnTo>
                      <a:pt x="149555" y="15709"/>
                    </a:lnTo>
                    <a:lnTo>
                      <a:pt x="147942" y="18440"/>
                    </a:lnTo>
                    <a:lnTo>
                      <a:pt x="147383" y="21666"/>
                    </a:lnTo>
                    <a:lnTo>
                      <a:pt x="147383" y="28181"/>
                    </a:lnTo>
                    <a:lnTo>
                      <a:pt x="162026" y="46596"/>
                    </a:lnTo>
                    <a:lnTo>
                      <a:pt x="164719" y="48234"/>
                    </a:lnTo>
                    <a:lnTo>
                      <a:pt x="167982" y="48768"/>
                    </a:lnTo>
                    <a:lnTo>
                      <a:pt x="174498" y="48768"/>
                    </a:lnTo>
                    <a:lnTo>
                      <a:pt x="195618" y="28181"/>
                    </a:lnTo>
                    <a:lnTo>
                      <a:pt x="195618" y="21132"/>
                    </a:lnTo>
                    <a:close/>
                  </a:path>
                  <a:path w="848359" h="226695">
                    <a:moveTo>
                      <a:pt x="369506" y="69850"/>
                    </a:moveTo>
                    <a:lnTo>
                      <a:pt x="336994" y="69850"/>
                    </a:lnTo>
                    <a:lnTo>
                      <a:pt x="334835" y="70929"/>
                    </a:lnTo>
                    <a:lnTo>
                      <a:pt x="331584" y="73101"/>
                    </a:lnTo>
                    <a:lnTo>
                      <a:pt x="329958" y="74726"/>
                    </a:lnTo>
                    <a:lnTo>
                      <a:pt x="329412" y="76898"/>
                    </a:lnTo>
                    <a:lnTo>
                      <a:pt x="298526" y="159778"/>
                    </a:lnTo>
                    <a:lnTo>
                      <a:pt x="295275" y="168998"/>
                    </a:lnTo>
                    <a:lnTo>
                      <a:pt x="290944" y="187960"/>
                    </a:lnTo>
                    <a:lnTo>
                      <a:pt x="286600" y="169545"/>
                    </a:lnTo>
                    <a:lnTo>
                      <a:pt x="284988" y="164655"/>
                    </a:lnTo>
                    <a:lnTo>
                      <a:pt x="253009" y="75272"/>
                    </a:lnTo>
                    <a:lnTo>
                      <a:pt x="251383" y="73101"/>
                    </a:lnTo>
                    <a:lnTo>
                      <a:pt x="249770" y="72009"/>
                    </a:lnTo>
                    <a:lnTo>
                      <a:pt x="248145" y="70396"/>
                    </a:lnTo>
                    <a:lnTo>
                      <a:pt x="245440" y="69850"/>
                    </a:lnTo>
                    <a:lnTo>
                      <a:pt x="211848" y="69850"/>
                    </a:lnTo>
                    <a:lnTo>
                      <a:pt x="273596" y="225323"/>
                    </a:lnTo>
                    <a:lnTo>
                      <a:pt x="307721" y="225323"/>
                    </a:lnTo>
                    <a:lnTo>
                      <a:pt x="369506" y="69850"/>
                    </a:lnTo>
                    <a:close/>
                  </a:path>
                  <a:path w="848359" h="226695">
                    <a:moveTo>
                      <a:pt x="710260" y="6502"/>
                    </a:moveTo>
                    <a:lnTo>
                      <a:pt x="536892" y="6502"/>
                    </a:lnTo>
                    <a:lnTo>
                      <a:pt x="536892" y="39522"/>
                    </a:lnTo>
                    <a:lnTo>
                      <a:pt x="602970" y="39522"/>
                    </a:lnTo>
                    <a:lnTo>
                      <a:pt x="602970" y="226212"/>
                    </a:lnTo>
                    <a:lnTo>
                      <a:pt x="644156" y="226212"/>
                    </a:lnTo>
                    <a:lnTo>
                      <a:pt x="644156" y="39522"/>
                    </a:lnTo>
                    <a:lnTo>
                      <a:pt x="710260" y="39522"/>
                    </a:lnTo>
                    <a:lnTo>
                      <a:pt x="710260" y="6502"/>
                    </a:lnTo>
                    <a:close/>
                  </a:path>
                  <a:path w="848359" h="226695">
                    <a:moveTo>
                      <a:pt x="772045" y="69850"/>
                    </a:moveTo>
                    <a:lnTo>
                      <a:pt x="734656" y="69850"/>
                    </a:lnTo>
                    <a:lnTo>
                      <a:pt x="734656" y="225323"/>
                    </a:lnTo>
                    <a:lnTo>
                      <a:pt x="772045" y="225323"/>
                    </a:lnTo>
                    <a:lnTo>
                      <a:pt x="772045" y="69850"/>
                    </a:lnTo>
                    <a:close/>
                  </a:path>
                  <a:path w="848359" h="226695">
                    <a:moveTo>
                      <a:pt x="776859" y="21132"/>
                    </a:moveTo>
                    <a:lnTo>
                      <a:pt x="761695" y="3251"/>
                    </a:lnTo>
                    <a:lnTo>
                      <a:pt x="758964" y="1638"/>
                    </a:lnTo>
                    <a:lnTo>
                      <a:pt x="755738" y="1079"/>
                    </a:lnTo>
                    <a:lnTo>
                      <a:pt x="749236" y="1079"/>
                    </a:lnTo>
                    <a:lnTo>
                      <a:pt x="730796" y="15709"/>
                    </a:lnTo>
                    <a:lnTo>
                      <a:pt x="729183" y="18440"/>
                    </a:lnTo>
                    <a:lnTo>
                      <a:pt x="728637" y="21666"/>
                    </a:lnTo>
                    <a:lnTo>
                      <a:pt x="728637" y="28181"/>
                    </a:lnTo>
                    <a:lnTo>
                      <a:pt x="743267" y="46596"/>
                    </a:lnTo>
                    <a:lnTo>
                      <a:pt x="745985" y="48234"/>
                    </a:lnTo>
                    <a:lnTo>
                      <a:pt x="749236" y="48768"/>
                    </a:lnTo>
                    <a:lnTo>
                      <a:pt x="755738" y="48768"/>
                    </a:lnTo>
                    <a:lnTo>
                      <a:pt x="776859" y="28181"/>
                    </a:lnTo>
                    <a:lnTo>
                      <a:pt x="776859" y="21132"/>
                    </a:lnTo>
                    <a:close/>
                  </a:path>
                  <a:path w="848359" h="226695">
                    <a:moveTo>
                      <a:pt x="847852" y="0"/>
                    </a:moveTo>
                    <a:lnTo>
                      <a:pt x="810463" y="0"/>
                    </a:lnTo>
                    <a:lnTo>
                      <a:pt x="810463" y="225386"/>
                    </a:lnTo>
                    <a:lnTo>
                      <a:pt x="847852" y="225386"/>
                    </a:lnTo>
                    <a:lnTo>
                      <a:pt x="847852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1801"/>
              </a:p>
            </p:txBody>
          </p:sp>
          <p:sp>
            <p:nvSpPr>
              <p:cNvPr id="12" name="object 9">
                <a:extLst>
                  <a:ext uri="{FF2B5EF4-FFF2-40B4-BE49-F238E27FC236}">
                    <a16:creationId xmlns:a16="http://schemas.microsoft.com/office/drawing/2014/main" id="{FFB493EE-74CF-4473-AD57-61C625BB606A}"/>
                  </a:ext>
                </a:extLst>
              </p:cNvPr>
              <p:cNvSpPr/>
              <p:nvPr/>
            </p:nvSpPr>
            <p:spPr>
              <a:xfrm>
                <a:off x="19254010" y="567720"/>
                <a:ext cx="115399" cy="159817"/>
              </a:xfrm>
              <a:prstGeom prst="rect">
                <a:avLst/>
              </a:prstGeom>
              <a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801"/>
              </a:p>
            </p:txBody>
          </p:sp>
          <p:sp>
            <p:nvSpPr>
              <p:cNvPr id="13" name="object 10">
                <a:extLst>
                  <a:ext uri="{FF2B5EF4-FFF2-40B4-BE49-F238E27FC236}">
                    <a16:creationId xmlns:a16="http://schemas.microsoft.com/office/drawing/2014/main" id="{7E11CEFC-2FF1-4CB5-9DE8-CD63984E2B66}"/>
                  </a:ext>
                </a:extLst>
              </p:cNvPr>
              <p:cNvSpPr/>
              <p:nvPr/>
            </p:nvSpPr>
            <p:spPr>
              <a:xfrm>
                <a:off x="19092046" y="566652"/>
                <a:ext cx="142954" cy="159817"/>
              </a:xfrm>
              <a:prstGeom prst="rect">
                <a:avLst/>
              </a:prstGeom>
              <a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801"/>
              </a:p>
            </p:txBody>
          </p:sp>
          <p:sp>
            <p:nvSpPr>
              <p:cNvPr id="14" name="object 11">
                <a:extLst>
                  <a:ext uri="{FF2B5EF4-FFF2-40B4-BE49-F238E27FC236}">
                    <a16:creationId xmlns:a16="http://schemas.microsoft.com/office/drawing/2014/main" id="{06C9EB8B-EF9A-4A1B-9CFD-91001995BA9F}"/>
                  </a:ext>
                </a:extLst>
              </p:cNvPr>
              <p:cNvSpPr/>
              <p:nvPr/>
            </p:nvSpPr>
            <p:spPr>
              <a:xfrm>
                <a:off x="18589747" y="566652"/>
                <a:ext cx="142954" cy="159817"/>
              </a:xfrm>
              <a:prstGeom prst="rect">
                <a:avLst/>
              </a:prstGeom>
              <a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801"/>
              </a:p>
            </p:txBody>
          </p:sp>
        </p:grp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8597C88-37CD-43D5-B8F1-9D63ED062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830" y="2685143"/>
            <a:ext cx="17879559" cy="7501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800" indent="-685800">
              <a:buFont typeface="Wingdings" panose="05000000000000000000" pitchFamily="2" charset="2"/>
              <a:buChar char="§"/>
              <a:defRPr sz="5400">
                <a:solidFill>
                  <a:schemeClr val="bg1"/>
                </a:solidFill>
              </a:defRPr>
            </a:lvl1pPr>
            <a:lvl2pPr marL="1341438" indent="-441325">
              <a:buFont typeface="Wingdings" panose="05000000000000000000" pitchFamily="2" charset="2"/>
              <a:buChar char="§"/>
              <a:defRPr sz="4000">
                <a:solidFill>
                  <a:schemeClr val="bg1"/>
                </a:solidFill>
              </a:defRPr>
            </a:lvl2pPr>
            <a:lvl3pPr marL="1695450" indent="-265113"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</a:defRPr>
            </a:lvl3pPr>
            <a:lvl4pPr marL="2065338" indent="-266700"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</a:defRPr>
            </a:lvl4pPr>
            <a:lvl5pPr marL="2330450" indent="-265113">
              <a:buFont typeface="Wingdings" panose="05000000000000000000" pitchFamily="2" charset="2"/>
              <a:buChar char="§"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30873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White B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1B47307-1D31-4C23-8551-DF18E03845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04800" y="403200"/>
            <a:ext cx="1892300" cy="4318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8864A66-5C55-401E-ACEC-F1F2F952E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830" y="601665"/>
            <a:ext cx="17879560" cy="1546449"/>
          </a:xfrm>
          <a:prstGeom prst="rect">
            <a:avLst/>
          </a:prstGeom>
        </p:spPr>
        <p:txBody>
          <a:bodyPr/>
          <a:lstStyle>
            <a:lvl1pPr>
              <a:defRPr sz="6600" cap="all" baseline="0"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EA37731-51A7-43B0-9C97-97B9BA9B2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830" y="2685143"/>
            <a:ext cx="17879559" cy="7501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800" indent="-685800">
              <a:buFont typeface="Wingdings" panose="05000000000000000000" pitchFamily="2" charset="2"/>
              <a:buChar char="§"/>
              <a:defRPr sz="5400">
                <a:solidFill>
                  <a:schemeClr val="tx1"/>
                </a:solidFill>
              </a:defRPr>
            </a:lvl1pPr>
            <a:lvl2pPr marL="1341438" indent="-441325">
              <a:buFont typeface="Wingdings" panose="05000000000000000000" pitchFamily="2" charset="2"/>
              <a:buChar char="§"/>
              <a:defRPr sz="4000">
                <a:solidFill>
                  <a:schemeClr val="tx1"/>
                </a:solidFill>
              </a:defRPr>
            </a:lvl2pPr>
            <a:lvl3pPr marL="1695450" indent="-265113"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</a:defRPr>
            </a:lvl3pPr>
            <a:lvl4pPr marL="2065338" indent="-266700"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</a:defRPr>
            </a:lvl4pPr>
            <a:lvl5pPr marL="2330450" indent="-265113"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9541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A picture containing monitor, screen, television, side&#10;&#10;Description automatically generated">
            <a:extLst>
              <a:ext uri="{FF2B5EF4-FFF2-40B4-BE49-F238E27FC236}">
                <a16:creationId xmlns:a16="http://schemas.microsoft.com/office/drawing/2014/main" id="{3BA918D3-B6DF-46AF-97ED-507D8BF4B5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" y="0"/>
            <a:ext cx="20100282" cy="11310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DD2328-E38B-47C9-8434-203F3DC063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830" y="601665"/>
            <a:ext cx="17879560" cy="1546449"/>
          </a:xfrm>
          <a:prstGeom prst="rect">
            <a:avLst/>
          </a:prstGeom>
        </p:spPr>
        <p:txBody>
          <a:bodyPr/>
          <a:lstStyle>
            <a:lvl1pPr>
              <a:defRPr sz="6600" cap="all" baseline="0"/>
            </a:lvl1pPr>
          </a:lstStyle>
          <a:p>
            <a:r>
              <a:rPr lang="en-US" dirty="0"/>
              <a:t>Product Portfolio</a:t>
            </a:r>
            <a:endParaRPr lang="en-AU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C53742-DB66-47E9-9478-A0600BFE71EE}"/>
              </a:ext>
            </a:extLst>
          </p:cNvPr>
          <p:cNvSpPr txBox="1">
            <a:spLocks/>
          </p:cNvSpPr>
          <p:nvPr userDrawn="1"/>
        </p:nvSpPr>
        <p:spPr>
          <a:xfrm>
            <a:off x="994230" y="754065"/>
            <a:ext cx="17879560" cy="1546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6600" b="1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kern="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0D1DF6-47B0-4BDA-9ADD-F4DA3A2C0840}"/>
              </a:ext>
            </a:extLst>
          </p:cNvPr>
          <p:cNvGrpSpPr/>
          <p:nvPr userDrawn="1"/>
        </p:nvGrpSpPr>
        <p:grpSpPr>
          <a:xfrm>
            <a:off x="17703949" y="401222"/>
            <a:ext cx="1774939" cy="409601"/>
            <a:chOff x="17704486" y="400855"/>
            <a:chExt cx="1665277" cy="376555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A2C677DC-C44E-46F2-A920-27AD84A96075}"/>
                </a:ext>
              </a:extLst>
            </p:cNvPr>
            <p:cNvSpPr/>
            <p:nvPr/>
          </p:nvSpPr>
          <p:spPr>
            <a:xfrm>
              <a:off x="17704486" y="400855"/>
              <a:ext cx="403225" cy="376555"/>
            </a:xfrm>
            <a:custGeom>
              <a:avLst/>
              <a:gdLst/>
              <a:ahLst/>
              <a:cxnLst/>
              <a:rect l="l" t="t" r="r" b="b"/>
              <a:pathLst>
                <a:path w="403225" h="376555">
                  <a:moveTo>
                    <a:pt x="218884" y="159829"/>
                  </a:moveTo>
                  <a:lnTo>
                    <a:pt x="38468" y="52019"/>
                  </a:lnTo>
                  <a:lnTo>
                    <a:pt x="0" y="315874"/>
                  </a:lnTo>
                  <a:lnTo>
                    <a:pt x="68262" y="282270"/>
                  </a:lnTo>
                  <a:lnTo>
                    <a:pt x="152247" y="241630"/>
                  </a:lnTo>
                  <a:lnTo>
                    <a:pt x="218884" y="159829"/>
                  </a:lnTo>
                  <a:close/>
                </a:path>
                <a:path w="403225" h="376555">
                  <a:moveTo>
                    <a:pt x="254647" y="266560"/>
                  </a:moveTo>
                  <a:lnTo>
                    <a:pt x="154419" y="258432"/>
                  </a:lnTo>
                  <a:lnTo>
                    <a:pt x="14097" y="326694"/>
                  </a:lnTo>
                  <a:lnTo>
                    <a:pt x="254647" y="376542"/>
                  </a:lnTo>
                  <a:lnTo>
                    <a:pt x="254647" y="266560"/>
                  </a:lnTo>
                  <a:close/>
                </a:path>
                <a:path w="403225" h="376555">
                  <a:moveTo>
                    <a:pt x="400964" y="91020"/>
                  </a:moveTo>
                  <a:lnTo>
                    <a:pt x="353822" y="0"/>
                  </a:lnTo>
                  <a:lnTo>
                    <a:pt x="53149" y="41706"/>
                  </a:lnTo>
                  <a:lnTo>
                    <a:pt x="262813" y="167398"/>
                  </a:lnTo>
                  <a:lnTo>
                    <a:pt x="400964" y="91020"/>
                  </a:lnTo>
                  <a:close/>
                </a:path>
                <a:path w="403225" h="376555">
                  <a:moveTo>
                    <a:pt x="402615" y="108940"/>
                  </a:moveTo>
                  <a:lnTo>
                    <a:pt x="270979" y="181546"/>
                  </a:lnTo>
                  <a:lnTo>
                    <a:pt x="270979" y="374954"/>
                  </a:lnTo>
                  <a:lnTo>
                    <a:pt x="365772" y="270383"/>
                  </a:lnTo>
                  <a:lnTo>
                    <a:pt x="402615" y="1089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801"/>
            </a:p>
          </p:txBody>
        </p:sp>
        <p:grpSp>
          <p:nvGrpSpPr>
            <p:cNvPr id="11" name="object 7">
              <a:extLst>
                <a:ext uri="{FF2B5EF4-FFF2-40B4-BE49-F238E27FC236}">
                  <a16:creationId xmlns:a16="http://schemas.microsoft.com/office/drawing/2014/main" id="{501FF22C-B51E-4882-994C-F8A43F00E03D}"/>
                </a:ext>
              </a:extLst>
            </p:cNvPr>
            <p:cNvGrpSpPr/>
            <p:nvPr/>
          </p:nvGrpSpPr>
          <p:grpSpPr>
            <a:xfrm>
              <a:off x="18215968" y="498937"/>
              <a:ext cx="1153795" cy="228600"/>
              <a:chOff x="18215968" y="498937"/>
              <a:chExt cx="1153795" cy="228600"/>
            </a:xfrm>
          </p:grpSpPr>
          <p:sp>
            <p:nvSpPr>
              <p:cNvPr id="12" name="object 8">
                <a:extLst>
                  <a:ext uri="{FF2B5EF4-FFF2-40B4-BE49-F238E27FC236}">
                    <a16:creationId xmlns:a16="http://schemas.microsoft.com/office/drawing/2014/main" id="{EE7D4CD5-1946-4415-BCC5-22E36A2A4C13}"/>
                  </a:ext>
                </a:extLst>
              </p:cNvPr>
              <p:cNvSpPr/>
              <p:nvPr/>
            </p:nvSpPr>
            <p:spPr>
              <a:xfrm>
                <a:off x="18215966" y="498938"/>
                <a:ext cx="848360" cy="226695"/>
              </a:xfrm>
              <a:custGeom>
                <a:avLst/>
                <a:gdLst/>
                <a:ahLst/>
                <a:cxnLst/>
                <a:rect l="l" t="t" r="r" b="b"/>
                <a:pathLst>
                  <a:path w="848359" h="226695">
                    <a:moveTo>
                      <a:pt x="128397" y="191731"/>
                    </a:moveTo>
                    <a:lnTo>
                      <a:pt x="40640" y="191731"/>
                    </a:lnTo>
                    <a:lnTo>
                      <a:pt x="40640" y="6311"/>
                    </a:lnTo>
                    <a:lnTo>
                      <a:pt x="0" y="6311"/>
                    </a:lnTo>
                    <a:lnTo>
                      <a:pt x="0" y="191731"/>
                    </a:lnTo>
                    <a:lnTo>
                      <a:pt x="0" y="224751"/>
                    </a:lnTo>
                    <a:lnTo>
                      <a:pt x="128397" y="224751"/>
                    </a:lnTo>
                    <a:lnTo>
                      <a:pt x="128397" y="191731"/>
                    </a:lnTo>
                    <a:close/>
                  </a:path>
                  <a:path w="848359" h="226695">
                    <a:moveTo>
                      <a:pt x="190690" y="69850"/>
                    </a:moveTo>
                    <a:lnTo>
                      <a:pt x="153314" y="69850"/>
                    </a:lnTo>
                    <a:lnTo>
                      <a:pt x="153314" y="225323"/>
                    </a:lnTo>
                    <a:lnTo>
                      <a:pt x="190690" y="225323"/>
                    </a:lnTo>
                    <a:lnTo>
                      <a:pt x="190690" y="69850"/>
                    </a:lnTo>
                    <a:close/>
                  </a:path>
                  <a:path w="848359" h="226695">
                    <a:moveTo>
                      <a:pt x="195618" y="21132"/>
                    </a:moveTo>
                    <a:lnTo>
                      <a:pt x="180428" y="3251"/>
                    </a:lnTo>
                    <a:lnTo>
                      <a:pt x="177723" y="1638"/>
                    </a:lnTo>
                    <a:lnTo>
                      <a:pt x="174498" y="1079"/>
                    </a:lnTo>
                    <a:lnTo>
                      <a:pt x="167982" y="1079"/>
                    </a:lnTo>
                    <a:lnTo>
                      <a:pt x="149555" y="15709"/>
                    </a:lnTo>
                    <a:lnTo>
                      <a:pt x="147942" y="18440"/>
                    </a:lnTo>
                    <a:lnTo>
                      <a:pt x="147383" y="21666"/>
                    </a:lnTo>
                    <a:lnTo>
                      <a:pt x="147383" y="28181"/>
                    </a:lnTo>
                    <a:lnTo>
                      <a:pt x="162026" y="46596"/>
                    </a:lnTo>
                    <a:lnTo>
                      <a:pt x="164719" y="48234"/>
                    </a:lnTo>
                    <a:lnTo>
                      <a:pt x="167982" y="48768"/>
                    </a:lnTo>
                    <a:lnTo>
                      <a:pt x="174498" y="48768"/>
                    </a:lnTo>
                    <a:lnTo>
                      <a:pt x="195618" y="28181"/>
                    </a:lnTo>
                    <a:lnTo>
                      <a:pt x="195618" y="21132"/>
                    </a:lnTo>
                    <a:close/>
                  </a:path>
                  <a:path w="848359" h="226695">
                    <a:moveTo>
                      <a:pt x="369506" y="69850"/>
                    </a:moveTo>
                    <a:lnTo>
                      <a:pt x="336994" y="69850"/>
                    </a:lnTo>
                    <a:lnTo>
                      <a:pt x="334835" y="70929"/>
                    </a:lnTo>
                    <a:lnTo>
                      <a:pt x="331584" y="73101"/>
                    </a:lnTo>
                    <a:lnTo>
                      <a:pt x="329958" y="74726"/>
                    </a:lnTo>
                    <a:lnTo>
                      <a:pt x="329412" y="76898"/>
                    </a:lnTo>
                    <a:lnTo>
                      <a:pt x="298526" y="159778"/>
                    </a:lnTo>
                    <a:lnTo>
                      <a:pt x="295275" y="168998"/>
                    </a:lnTo>
                    <a:lnTo>
                      <a:pt x="290944" y="187960"/>
                    </a:lnTo>
                    <a:lnTo>
                      <a:pt x="286600" y="169545"/>
                    </a:lnTo>
                    <a:lnTo>
                      <a:pt x="284988" y="164655"/>
                    </a:lnTo>
                    <a:lnTo>
                      <a:pt x="253009" y="75272"/>
                    </a:lnTo>
                    <a:lnTo>
                      <a:pt x="251383" y="73101"/>
                    </a:lnTo>
                    <a:lnTo>
                      <a:pt x="249770" y="72009"/>
                    </a:lnTo>
                    <a:lnTo>
                      <a:pt x="248145" y="70396"/>
                    </a:lnTo>
                    <a:lnTo>
                      <a:pt x="245440" y="69850"/>
                    </a:lnTo>
                    <a:lnTo>
                      <a:pt x="211848" y="69850"/>
                    </a:lnTo>
                    <a:lnTo>
                      <a:pt x="273596" y="225323"/>
                    </a:lnTo>
                    <a:lnTo>
                      <a:pt x="307721" y="225323"/>
                    </a:lnTo>
                    <a:lnTo>
                      <a:pt x="369506" y="69850"/>
                    </a:lnTo>
                    <a:close/>
                  </a:path>
                  <a:path w="848359" h="226695">
                    <a:moveTo>
                      <a:pt x="710260" y="6502"/>
                    </a:moveTo>
                    <a:lnTo>
                      <a:pt x="536892" y="6502"/>
                    </a:lnTo>
                    <a:lnTo>
                      <a:pt x="536892" y="39522"/>
                    </a:lnTo>
                    <a:lnTo>
                      <a:pt x="602970" y="39522"/>
                    </a:lnTo>
                    <a:lnTo>
                      <a:pt x="602970" y="226212"/>
                    </a:lnTo>
                    <a:lnTo>
                      <a:pt x="644156" y="226212"/>
                    </a:lnTo>
                    <a:lnTo>
                      <a:pt x="644156" y="39522"/>
                    </a:lnTo>
                    <a:lnTo>
                      <a:pt x="710260" y="39522"/>
                    </a:lnTo>
                    <a:lnTo>
                      <a:pt x="710260" y="6502"/>
                    </a:lnTo>
                    <a:close/>
                  </a:path>
                  <a:path w="848359" h="226695">
                    <a:moveTo>
                      <a:pt x="772045" y="69850"/>
                    </a:moveTo>
                    <a:lnTo>
                      <a:pt x="734656" y="69850"/>
                    </a:lnTo>
                    <a:lnTo>
                      <a:pt x="734656" y="225323"/>
                    </a:lnTo>
                    <a:lnTo>
                      <a:pt x="772045" y="225323"/>
                    </a:lnTo>
                    <a:lnTo>
                      <a:pt x="772045" y="69850"/>
                    </a:lnTo>
                    <a:close/>
                  </a:path>
                  <a:path w="848359" h="226695">
                    <a:moveTo>
                      <a:pt x="776859" y="21132"/>
                    </a:moveTo>
                    <a:lnTo>
                      <a:pt x="761695" y="3251"/>
                    </a:lnTo>
                    <a:lnTo>
                      <a:pt x="758964" y="1638"/>
                    </a:lnTo>
                    <a:lnTo>
                      <a:pt x="755738" y="1079"/>
                    </a:lnTo>
                    <a:lnTo>
                      <a:pt x="749236" y="1079"/>
                    </a:lnTo>
                    <a:lnTo>
                      <a:pt x="730796" y="15709"/>
                    </a:lnTo>
                    <a:lnTo>
                      <a:pt x="729183" y="18440"/>
                    </a:lnTo>
                    <a:lnTo>
                      <a:pt x="728637" y="21666"/>
                    </a:lnTo>
                    <a:lnTo>
                      <a:pt x="728637" y="28181"/>
                    </a:lnTo>
                    <a:lnTo>
                      <a:pt x="743267" y="46596"/>
                    </a:lnTo>
                    <a:lnTo>
                      <a:pt x="745985" y="48234"/>
                    </a:lnTo>
                    <a:lnTo>
                      <a:pt x="749236" y="48768"/>
                    </a:lnTo>
                    <a:lnTo>
                      <a:pt x="755738" y="48768"/>
                    </a:lnTo>
                    <a:lnTo>
                      <a:pt x="776859" y="28181"/>
                    </a:lnTo>
                    <a:lnTo>
                      <a:pt x="776859" y="21132"/>
                    </a:lnTo>
                    <a:close/>
                  </a:path>
                  <a:path w="848359" h="226695">
                    <a:moveTo>
                      <a:pt x="847852" y="0"/>
                    </a:moveTo>
                    <a:lnTo>
                      <a:pt x="810463" y="0"/>
                    </a:lnTo>
                    <a:lnTo>
                      <a:pt x="810463" y="225386"/>
                    </a:lnTo>
                    <a:lnTo>
                      <a:pt x="847852" y="225386"/>
                    </a:lnTo>
                    <a:lnTo>
                      <a:pt x="847852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1801"/>
              </a:p>
            </p:txBody>
          </p:sp>
          <p:sp>
            <p:nvSpPr>
              <p:cNvPr id="13" name="object 9">
                <a:extLst>
                  <a:ext uri="{FF2B5EF4-FFF2-40B4-BE49-F238E27FC236}">
                    <a16:creationId xmlns:a16="http://schemas.microsoft.com/office/drawing/2014/main" id="{0FFAF244-3B20-41D4-B44B-4B08E99E0D3B}"/>
                  </a:ext>
                </a:extLst>
              </p:cNvPr>
              <p:cNvSpPr/>
              <p:nvPr/>
            </p:nvSpPr>
            <p:spPr>
              <a:xfrm>
                <a:off x="19254010" y="567720"/>
                <a:ext cx="115399" cy="159817"/>
              </a:xfrm>
              <a:prstGeom prst="rect">
                <a:avLst/>
              </a:prstGeom>
              <a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801"/>
              </a:p>
            </p:txBody>
          </p:sp>
          <p:sp>
            <p:nvSpPr>
              <p:cNvPr id="14" name="object 10">
                <a:extLst>
                  <a:ext uri="{FF2B5EF4-FFF2-40B4-BE49-F238E27FC236}">
                    <a16:creationId xmlns:a16="http://schemas.microsoft.com/office/drawing/2014/main" id="{A433E3A3-56E2-4FF2-8B9D-CDFA65FC8793}"/>
                  </a:ext>
                </a:extLst>
              </p:cNvPr>
              <p:cNvSpPr/>
              <p:nvPr/>
            </p:nvSpPr>
            <p:spPr>
              <a:xfrm>
                <a:off x="19092046" y="566652"/>
                <a:ext cx="142954" cy="159817"/>
              </a:xfrm>
              <a:prstGeom prst="rect">
                <a:avLst/>
              </a:prstGeom>
              <a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801"/>
              </a:p>
            </p:txBody>
          </p:sp>
          <p:sp>
            <p:nvSpPr>
              <p:cNvPr id="15" name="object 11">
                <a:extLst>
                  <a:ext uri="{FF2B5EF4-FFF2-40B4-BE49-F238E27FC236}">
                    <a16:creationId xmlns:a16="http://schemas.microsoft.com/office/drawing/2014/main" id="{A2916B16-E8B3-483D-A756-6E54071CDF12}"/>
                  </a:ext>
                </a:extLst>
              </p:cNvPr>
              <p:cNvSpPr/>
              <p:nvPr/>
            </p:nvSpPr>
            <p:spPr>
              <a:xfrm>
                <a:off x="18589747" y="566652"/>
                <a:ext cx="142954" cy="159817"/>
              </a:xfrm>
              <a:prstGeom prst="rect">
                <a:avLst/>
              </a:prstGeom>
              <a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80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1347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LTs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A picture containing computer, drawing&#10;&#10;Description generated with very high confidence">
            <a:extLst>
              <a:ext uri="{FF2B5EF4-FFF2-40B4-BE49-F238E27FC236}">
                <a16:creationId xmlns:a16="http://schemas.microsoft.com/office/drawing/2014/main" id="{C6D4A58A-C187-44EF-9BBA-88DD18C61B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" y="0"/>
            <a:ext cx="20097019" cy="11323064"/>
          </a:xfrm>
          <a:prstGeom prst="rect">
            <a:avLst/>
          </a:prstGeom>
          <a:solidFill>
            <a:srgbClr val="7C4DFF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DD2328-E38B-47C9-8434-203F3DC06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830" y="601665"/>
            <a:ext cx="17879560" cy="1546449"/>
          </a:xfrm>
          <a:prstGeom prst="rect">
            <a:avLst/>
          </a:prstGeom>
        </p:spPr>
        <p:txBody>
          <a:bodyPr/>
          <a:lstStyle>
            <a:lvl1pPr>
              <a:defRPr sz="6600" cap="all" baseline="0"/>
            </a:lvl1pPr>
          </a:lstStyle>
          <a:p>
            <a:endParaRPr lang="en-AU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B542E1E-CC7B-4CAE-A4F8-7B68FB2317F8}"/>
              </a:ext>
            </a:extLst>
          </p:cNvPr>
          <p:cNvGrpSpPr/>
          <p:nvPr userDrawn="1"/>
        </p:nvGrpSpPr>
        <p:grpSpPr>
          <a:xfrm>
            <a:off x="17703949" y="401222"/>
            <a:ext cx="1774939" cy="409601"/>
            <a:chOff x="17704486" y="400855"/>
            <a:chExt cx="1665277" cy="376555"/>
          </a:xfrm>
        </p:grpSpPr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6003F4C7-DAF7-4E56-A914-6BC869780DE2}"/>
                </a:ext>
              </a:extLst>
            </p:cNvPr>
            <p:cNvSpPr/>
            <p:nvPr/>
          </p:nvSpPr>
          <p:spPr>
            <a:xfrm>
              <a:off x="17704486" y="400855"/>
              <a:ext cx="403225" cy="376555"/>
            </a:xfrm>
            <a:custGeom>
              <a:avLst/>
              <a:gdLst/>
              <a:ahLst/>
              <a:cxnLst/>
              <a:rect l="l" t="t" r="r" b="b"/>
              <a:pathLst>
                <a:path w="403225" h="376555">
                  <a:moveTo>
                    <a:pt x="218884" y="159829"/>
                  </a:moveTo>
                  <a:lnTo>
                    <a:pt x="38468" y="52019"/>
                  </a:lnTo>
                  <a:lnTo>
                    <a:pt x="0" y="315874"/>
                  </a:lnTo>
                  <a:lnTo>
                    <a:pt x="68262" y="282270"/>
                  </a:lnTo>
                  <a:lnTo>
                    <a:pt x="152247" y="241630"/>
                  </a:lnTo>
                  <a:lnTo>
                    <a:pt x="218884" y="159829"/>
                  </a:lnTo>
                  <a:close/>
                </a:path>
                <a:path w="403225" h="376555">
                  <a:moveTo>
                    <a:pt x="254647" y="266560"/>
                  </a:moveTo>
                  <a:lnTo>
                    <a:pt x="154419" y="258432"/>
                  </a:lnTo>
                  <a:lnTo>
                    <a:pt x="14097" y="326694"/>
                  </a:lnTo>
                  <a:lnTo>
                    <a:pt x="254647" y="376542"/>
                  </a:lnTo>
                  <a:lnTo>
                    <a:pt x="254647" y="266560"/>
                  </a:lnTo>
                  <a:close/>
                </a:path>
                <a:path w="403225" h="376555">
                  <a:moveTo>
                    <a:pt x="400964" y="91020"/>
                  </a:moveTo>
                  <a:lnTo>
                    <a:pt x="353822" y="0"/>
                  </a:lnTo>
                  <a:lnTo>
                    <a:pt x="53149" y="41706"/>
                  </a:lnTo>
                  <a:lnTo>
                    <a:pt x="262813" y="167398"/>
                  </a:lnTo>
                  <a:lnTo>
                    <a:pt x="400964" y="91020"/>
                  </a:lnTo>
                  <a:close/>
                </a:path>
                <a:path w="403225" h="376555">
                  <a:moveTo>
                    <a:pt x="402615" y="108940"/>
                  </a:moveTo>
                  <a:lnTo>
                    <a:pt x="270979" y="181546"/>
                  </a:lnTo>
                  <a:lnTo>
                    <a:pt x="270979" y="374954"/>
                  </a:lnTo>
                  <a:lnTo>
                    <a:pt x="365772" y="270383"/>
                  </a:lnTo>
                  <a:lnTo>
                    <a:pt x="402615" y="1089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801"/>
            </a:p>
          </p:txBody>
        </p:sp>
        <p:grpSp>
          <p:nvGrpSpPr>
            <p:cNvPr id="10" name="object 7">
              <a:extLst>
                <a:ext uri="{FF2B5EF4-FFF2-40B4-BE49-F238E27FC236}">
                  <a16:creationId xmlns:a16="http://schemas.microsoft.com/office/drawing/2014/main" id="{624A98BF-00F9-4295-84A0-0951789BC331}"/>
                </a:ext>
              </a:extLst>
            </p:cNvPr>
            <p:cNvGrpSpPr/>
            <p:nvPr/>
          </p:nvGrpSpPr>
          <p:grpSpPr>
            <a:xfrm>
              <a:off x="18215968" y="498937"/>
              <a:ext cx="1153795" cy="228600"/>
              <a:chOff x="18215968" y="498937"/>
              <a:chExt cx="1153795" cy="228600"/>
            </a:xfrm>
          </p:grpSpPr>
          <p:sp>
            <p:nvSpPr>
              <p:cNvPr id="11" name="object 8">
                <a:extLst>
                  <a:ext uri="{FF2B5EF4-FFF2-40B4-BE49-F238E27FC236}">
                    <a16:creationId xmlns:a16="http://schemas.microsoft.com/office/drawing/2014/main" id="{C0A7E70A-BBC6-4C64-ADE8-0BF3C8466CAC}"/>
                  </a:ext>
                </a:extLst>
              </p:cNvPr>
              <p:cNvSpPr/>
              <p:nvPr/>
            </p:nvSpPr>
            <p:spPr>
              <a:xfrm>
                <a:off x="18215966" y="498938"/>
                <a:ext cx="848360" cy="226695"/>
              </a:xfrm>
              <a:custGeom>
                <a:avLst/>
                <a:gdLst/>
                <a:ahLst/>
                <a:cxnLst/>
                <a:rect l="l" t="t" r="r" b="b"/>
                <a:pathLst>
                  <a:path w="848359" h="226695">
                    <a:moveTo>
                      <a:pt x="128397" y="191731"/>
                    </a:moveTo>
                    <a:lnTo>
                      <a:pt x="40640" y="191731"/>
                    </a:lnTo>
                    <a:lnTo>
                      <a:pt x="40640" y="6311"/>
                    </a:lnTo>
                    <a:lnTo>
                      <a:pt x="0" y="6311"/>
                    </a:lnTo>
                    <a:lnTo>
                      <a:pt x="0" y="191731"/>
                    </a:lnTo>
                    <a:lnTo>
                      <a:pt x="0" y="224751"/>
                    </a:lnTo>
                    <a:lnTo>
                      <a:pt x="128397" y="224751"/>
                    </a:lnTo>
                    <a:lnTo>
                      <a:pt x="128397" y="191731"/>
                    </a:lnTo>
                    <a:close/>
                  </a:path>
                  <a:path w="848359" h="226695">
                    <a:moveTo>
                      <a:pt x="190690" y="69850"/>
                    </a:moveTo>
                    <a:lnTo>
                      <a:pt x="153314" y="69850"/>
                    </a:lnTo>
                    <a:lnTo>
                      <a:pt x="153314" y="225323"/>
                    </a:lnTo>
                    <a:lnTo>
                      <a:pt x="190690" y="225323"/>
                    </a:lnTo>
                    <a:lnTo>
                      <a:pt x="190690" y="69850"/>
                    </a:lnTo>
                    <a:close/>
                  </a:path>
                  <a:path w="848359" h="226695">
                    <a:moveTo>
                      <a:pt x="195618" y="21132"/>
                    </a:moveTo>
                    <a:lnTo>
                      <a:pt x="180428" y="3251"/>
                    </a:lnTo>
                    <a:lnTo>
                      <a:pt x="177723" y="1638"/>
                    </a:lnTo>
                    <a:lnTo>
                      <a:pt x="174498" y="1079"/>
                    </a:lnTo>
                    <a:lnTo>
                      <a:pt x="167982" y="1079"/>
                    </a:lnTo>
                    <a:lnTo>
                      <a:pt x="149555" y="15709"/>
                    </a:lnTo>
                    <a:lnTo>
                      <a:pt x="147942" y="18440"/>
                    </a:lnTo>
                    <a:lnTo>
                      <a:pt x="147383" y="21666"/>
                    </a:lnTo>
                    <a:lnTo>
                      <a:pt x="147383" y="28181"/>
                    </a:lnTo>
                    <a:lnTo>
                      <a:pt x="162026" y="46596"/>
                    </a:lnTo>
                    <a:lnTo>
                      <a:pt x="164719" y="48234"/>
                    </a:lnTo>
                    <a:lnTo>
                      <a:pt x="167982" y="48768"/>
                    </a:lnTo>
                    <a:lnTo>
                      <a:pt x="174498" y="48768"/>
                    </a:lnTo>
                    <a:lnTo>
                      <a:pt x="195618" y="28181"/>
                    </a:lnTo>
                    <a:lnTo>
                      <a:pt x="195618" y="21132"/>
                    </a:lnTo>
                    <a:close/>
                  </a:path>
                  <a:path w="848359" h="226695">
                    <a:moveTo>
                      <a:pt x="369506" y="69850"/>
                    </a:moveTo>
                    <a:lnTo>
                      <a:pt x="336994" y="69850"/>
                    </a:lnTo>
                    <a:lnTo>
                      <a:pt x="334835" y="70929"/>
                    </a:lnTo>
                    <a:lnTo>
                      <a:pt x="331584" y="73101"/>
                    </a:lnTo>
                    <a:lnTo>
                      <a:pt x="329958" y="74726"/>
                    </a:lnTo>
                    <a:lnTo>
                      <a:pt x="329412" y="76898"/>
                    </a:lnTo>
                    <a:lnTo>
                      <a:pt x="298526" y="159778"/>
                    </a:lnTo>
                    <a:lnTo>
                      <a:pt x="295275" y="168998"/>
                    </a:lnTo>
                    <a:lnTo>
                      <a:pt x="290944" y="187960"/>
                    </a:lnTo>
                    <a:lnTo>
                      <a:pt x="286600" y="169545"/>
                    </a:lnTo>
                    <a:lnTo>
                      <a:pt x="284988" y="164655"/>
                    </a:lnTo>
                    <a:lnTo>
                      <a:pt x="253009" y="75272"/>
                    </a:lnTo>
                    <a:lnTo>
                      <a:pt x="251383" y="73101"/>
                    </a:lnTo>
                    <a:lnTo>
                      <a:pt x="249770" y="72009"/>
                    </a:lnTo>
                    <a:lnTo>
                      <a:pt x="248145" y="70396"/>
                    </a:lnTo>
                    <a:lnTo>
                      <a:pt x="245440" y="69850"/>
                    </a:lnTo>
                    <a:lnTo>
                      <a:pt x="211848" y="69850"/>
                    </a:lnTo>
                    <a:lnTo>
                      <a:pt x="273596" y="225323"/>
                    </a:lnTo>
                    <a:lnTo>
                      <a:pt x="307721" y="225323"/>
                    </a:lnTo>
                    <a:lnTo>
                      <a:pt x="369506" y="69850"/>
                    </a:lnTo>
                    <a:close/>
                  </a:path>
                  <a:path w="848359" h="226695">
                    <a:moveTo>
                      <a:pt x="710260" y="6502"/>
                    </a:moveTo>
                    <a:lnTo>
                      <a:pt x="536892" y="6502"/>
                    </a:lnTo>
                    <a:lnTo>
                      <a:pt x="536892" y="39522"/>
                    </a:lnTo>
                    <a:lnTo>
                      <a:pt x="602970" y="39522"/>
                    </a:lnTo>
                    <a:lnTo>
                      <a:pt x="602970" y="226212"/>
                    </a:lnTo>
                    <a:lnTo>
                      <a:pt x="644156" y="226212"/>
                    </a:lnTo>
                    <a:lnTo>
                      <a:pt x="644156" y="39522"/>
                    </a:lnTo>
                    <a:lnTo>
                      <a:pt x="710260" y="39522"/>
                    </a:lnTo>
                    <a:lnTo>
                      <a:pt x="710260" y="6502"/>
                    </a:lnTo>
                    <a:close/>
                  </a:path>
                  <a:path w="848359" h="226695">
                    <a:moveTo>
                      <a:pt x="772045" y="69850"/>
                    </a:moveTo>
                    <a:lnTo>
                      <a:pt x="734656" y="69850"/>
                    </a:lnTo>
                    <a:lnTo>
                      <a:pt x="734656" y="225323"/>
                    </a:lnTo>
                    <a:lnTo>
                      <a:pt x="772045" y="225323"/>
                    </a:lnTo>
                    <a:lnTo>
                      <a:pt x="772045" y="69850"/>
                    </a:lnTo>
                    <a:close/>
                  </a:path>
                  <a:path w="848359" h="226695">
                    <a:moveTo>
                      <a:pt x="776859" y="21132"/>
                    </a:moveTo>
                    <a:lnTo>
                      <a:pt x="761695" y="3251"/>
                    </a:lnTo>
                    <a:lnTo>
                      <a:pt x="758964" y="1638"/>
                    </a:lnTo>
                    <a:lnTo>
                      <a:pt x="755738" y="1079"/>
                    </a:lnTo>
                    <a:lnTo>
                      <a:pt x="749236" y="1079"/>
                    </a:lnTo>
                    <a:lnTo>
                      <a:pt x="730796" y="15709"/>
                    </a:lnTo>
                    <a:lnTo>
                      <a:pt x="729183" y="18440"/>
                    </a:lnTo>
                    <a:lnTo>
                      <a:pt x="728637" y="21666"/>
                    </a:lnTo>
                    <a:lnTo>
                      <a:pt x="728637" y="28181"/>
                    </a:lnTo>
                    <a:lnTo>
                      <a:pt x="743267" y="46596"/>
                    </a:lnTo>
                    <a:lnTo>
                      <a:pt x="745985" y="48234"/>
                    </a:lnTo>
                    <a:lnTo>
                      <a:pt x="749236" y="48768"/>
                    </a:lnTo>
                    <a:lnTo>
                      <a:pt x="755738" y="48768"/>
                    </a:lnTo>
                    <a:lnTo>
                      <a:pt x="776859" y="28181"/>
                    </a:lnTo>
                    <a:lnTo>
                      <a:pt x="776859" y="21132"/>
                    </a:lnTo>
                    <a:close/>
                  </a:path>
                  <a:path w="848359" h="226695">
                    <a:moveTo>
                      <a:pt x="847852" y="0"/>
                    </a:moveTo>
                    <a:lnTo>
                      <a:pt x="810463" y="0"/>
                    </a:lnTo>
                    <a:lnTo>
                      <a:pt x="810463" y="225386"/>
                    </a:lnTo>
                    <a:lnTo>
                      <a:pt x="847852" y="225386"/>
                    </a:lnTo>
                    <a:lnTo>
                      <a:pt x="847852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1801"/>
              </a:p>
            </p:txBody>
          </p:sp>
          <p:sp>
            <p:nvSpPr>
              <p:cNvPr id="12" name="object 9">
                <a:extLst>
                  <a:ext uri="{FF2B5EF4-FFF2-40B4-BE49-F238E27FC236}">
                    <a16:creationId xmlns:a16="http://schemas.microsoft.com/office/drawing/2014/main" id="{FFB493EE-74CF-4473-AD57-61C625BB606A}"/>
                  </a:ext>
                </a:extLst>
              </p:cNvPr>
              <p:cNvSpPr/>
              <p:nvPr/>
            </p:nvSpPr>
            <p:spPr>
              <a:xfrm>
                <a:off x="19254010" y="567720"/>
                <a:ext cx="115399" cy="159817"/>
              </a:xfrm>
              <a:prstGeom prst="rect">
                <a:avLst/>
              </a:prstGeom>
              <a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801"/>
              </a:p>
            </p:txBody>
          </p:sp>
          <p:sp>
            <p:nvSpPr>
              <p:cNvPr id="13" name="object 10">
                <a:extLst>
                  <a:ext uri="{FF2B5EF4-FFF2-40B4-BE49-F238E27FC236}">
                    <a16:creationId xmlns:a16="http://schemas.microsoft.com/office/drawing/2014/main" id="{7E11CEFC-2FF1-4CB5-9DE8-CD63984E2B66}"/>
                  </a:ext>
                </a:extLst>
              </p:cNvPr>
              <p:cNvSpPr/>
              <p:nvPr/>
            </p:nvSpPr>
            <p:spPr>
              <a:xfrm>
                <a:off x="19092046" y="566652"/>
                <a:ext cx="142954" cy="159817"/>
              </a:xfrm>
              <a:prstGeom prst="rect">
                <a:avLst/>
              </a:prstGeom>
              <a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801"/>
              </a:p>
            </p:txBody>
          </p:sp>
          <p:sp>
            <p:nvSpPr>
              <p:cNvPr id="14" name="object 11">
                <a:extLst>
                  <a:ext uri="{FF2B5EF4-FFF2-40B4-BE49-F238E27FC236}">
                    <a16:creationId xmlns:a16="http://schemas.microsoft.com/office/drawing/2014/main" id="{06C9EB8B-EF9A-4A1B-9CFD-91001995BA9F}"/>
                  </a:ext>
                </a:extLst>
              </p:cNvPr>
              <p:cNvSpPr/>
              <p:nvPr/>
            </p:nvSpPr>
            <p:spPr>
              <a:xfrm>
                <a:off x="18589747" y="566652"/>
                <a:ext cx="142954" cy="159817"/>
              </a:xfrm>
              <a:prstGeom prst="rect">
                <a:avLst/>
              </a:prstGeom>
              <a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80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60832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512D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D4992F-62C0-4C9F-BDA8-29D7FB499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714" y="601665"/>
            <a:ext cx="17338675" cy="21859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83D8FD-1851-4AFF-922E-6E2CB27B8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2714" y="3009901"/>
            <a:ext cx="17338675" cy="7177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8637E9-42F7-41F7-A2DD-0722A38CB7C9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59300" y="389602"/>
            <a:ext cx="18923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77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732" r:id="rId2"/>
    <p:sldLayoutId id="2147483735" r:id="rId3"/>
    <p:sldLayoutId id="2147483739" r:id="rId4"/>
    <p:sldLayoutId id="2147483679" r:id="rId5"/>
    <p:sldLayoutId id="2147483743" r:id="rId6"/>
    <p:sldLayoutId id="2147483745" r:id="rId7"/>
    <p:sldLayoutId id="2147483742" r:id="rId8"/>
    <p:sldLayoutId id="2147483741" r:id="rId9"/>
    <p:sldLayoutId id="2147483744" r:id="rId10"/>
    <p:sldLayoutId id="2147483693" r:id="rId11"/>
    <p:sldLayoutId id="2147483746" r:id="rId12"/>
  </p:sldLayoutIdLst>
  <p:hf sldNum="0" hdr="0" ftr="0" dt="0"/>
  <p:txStyles>
    <p:titleStyle>
      <a:lvl1pPr>
        <a:defRPr sz="8000" b="1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>
        <a:defRPr sz="5400">
          <a:solidFill>
            <a:schemeClr val="bg1"/>
          </a:solidFill>
          <a:latin typeface="+mn-lt"/>
          <a:ea typeface="KaiTi" panose="020B0503020204020204" pitchFamily="49" charset="-122"/>
          <a:cs typeface="Lato Semibold" panose="020F0502020204030203" pitchFamily="34" charset="0"/>
        </a:defRPr>
      </a:lvl1pPr>
      <a:lvl2pPr marL="457179">
        <a:defRPr>
          <a:solidFill>
            <a:schemeClr val="bg1"/>
          </a:solidFill>
          <a:latin typeface="+mn-lt"/>
          <a:ea typeface="+mn-ea"/>
          <a:cs typeface="+mn-cs"/>
        </a:defRPr>
      </a:lvl2pPr>
      <a:lvl3pPr marL="914357">
        <a:defRPr>
          <a:solidFill>
            <a:schemeClr val="bg1"/>
          </a:solidFill>
          <a:latin typeface="+mn-lt"/>
          <a:ea typeface="+mn-ea"/>
          <a:cs typeface="+mn-cs"/>
        </a:defRPr>
      </a:lvl3pPr>
      <a:lvl4pPr marL="1371536">
        <a:defRPr>
          <a:solidFill>
            <a:schemeClr val="bg1"/>
          </a:solidFill>
          <a:latin typeface="+mn-lt"/>
          <a:ea typeface="+mn-ea"/>
          <a:cs typeface="+mn-cs"/>
        </a:defRPr>
      </a:lvl4pPr>
      <a:lvl5pPr marL="1828715">
        <a:defRPr>
          <a:solidFill>
            <a:schemeClr val="bg1"/>
          </a:solidFill>
          <a:latin typeface="+mn-lt"/>
          <a:ea typeface="+mn-ea"/>
          <a:cs typeface="+mn-cs"/>
        </a:defRPr>
      </a:lvl5pPr>
      <a:lvl6pPr marL="2285893">
        <a:defRPr>
          <a:latin typeface="+mn-lt"/>
          <a:ea typeface="+mn-ea"/>
          <a:cs typeface="+mn-cs"/>
        </a:defRPr>
      </a:lvl6pPr>
      <a:lvl7pPr marL="2743072">
        <a:defRPr>
          <a:latin typeface="+mn-lt"/>
          <a:ea typeface="+mn-ea"/>
          <a:cs typeface="+mn-cs"/>
        </a:defRPr>
      </a:lvl7pPr>
      <a:lvl8pPr marL="3200252">
        <a:defRPr>
          <a:latin typeface="+mn-lt"/>
          <a:ea typeface="+mn-ea"/>
          <a:cs typeface="+mn-cs"/>
        </a:defRPr>
      </a:lvl8pPr>
      <a:lvl9pPr marL="3657431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179">
        <a:defRPr>
          <a:latin typeface="+mn-lt"/>
          <a:ea typeface="+mn-ea"/>
          <a:cs typeface="+mn-cs"/>
        </a:defRPr>
      </a:lvl2pPr>
      <a:lvl3pPr marL="914357">
        <a:defRPr>
          <a:latin typeface="+mn-lt"/>
          <a:ea typeface="+mn-ea"/>
          <a:cs typeface="+mn-cs"/>
        </a:defRPr>
      </a:lvl3pPr>
      <a:lvl4pPr marL="1371536">
        <a:defRPr>
          <a:latin typeface="+mn-lt"/>
          <a:ea typeface="+mn-ea"/>
          <a:cs typeface="+mn-cs"/>
        </a:defRPr>
      </a:lvl4pPr>
      <a:lvl5pPr marL="1828715">
        <a:defRPr>
          <a:latin typeface="+mn-lt"/>
          <a:ea typeface="+mn-ea"/>
          <a:cs typeface="+mn-cs"/>
        </a:defRPr>
      </a:lvl5pPr>
      <a:lvl6pPr marL="2285893">
        <a:defRPr>
          <a:latin typeface="+mn-lt"/>
          <a:ea typeface="+mn-ea"/>
          <a:cs typeface="+mn-cs"/>
        </a:defRPr>
      </a:lvl6pPr>
      <a:lvl7pPr marL="2743072">
        <a:defRPr>
          <a:latin typeface="+mn-lt"/>
          <a:ea typeface="+mn-ea"/>
          <a:cs typeface="+mn-cs"/>
        </a:defRPr>
      </a:lvl7pPr>
      <a:lvl8pPr marL="3200252">
        <a:defRPr>
          <a:latin typeface="+mn-lt"/>
          <a:ea typeface="+mn-ea"/>
          <a:cs typeface="+mn-cs"/>
        </a:defRPr>
      </a:lvl8pPr>
      <a:lvl9pPr marL="365743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503678" y="5860540"/>
            <a:ext cx="5830570" cy="45275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>
              <a:lnSpc>
                <a:spcPts val="3520"/>
              </a:lnSpc>
            </a:pPr>
            <a:endParaRPr lang="en-US" sz="2950" b="1" spc="-25">
              <a:solidFill>
                <a:srgbClr val="FFFFFF"/>
              </a:solidFill>
              <a:latin typeface="Lato"/>
              <a:cs typeface="Lato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276C989-FC5A-47E5-98A7-532E4BDD7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696" y="4403472"/>
            <a:ext cx="7658289" cy="2914136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E5CDFA04-28D8-40FD-BA92-645955BB7C67}"/>
              </a:ext>
            </a:extLst>
          </p:cNvPr>
          <p:cNvSpPr txBox="1">
            <a:spLocks/>
          </p:cNvSpPr>
          <p:nvPr/>
        </p:nvSpPr>
        <p:spPr>
          <a:xfrm>
            <a:off x="796933" y="8017288"/>
            <a:ext cx="3849907" cy="1668992"/>
          </a:xfrm>
          <a:prstGeom prst="rect">
            <a:avLst/>
          </a:prstGeom>
        </p:spPr>
        <p:txBody>
          <a:bodyPr vert="horz" wrap="square" lIns="0" tIns="6931" rIns="0" bIns="0" rtlCol="0" anchor="t">
            <a:spAutoFit/>
          </a:bodyPr>
          <a:lstStyle>
            <a:lvl1pPr algn="l">
              <a:defRPr sz="6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701">
              <a:spcBef>
                <a:spcPts val="55"/>
              </a:spcBef>
            </a:pPr>
            <a:r>
              <a:rPr lang="en-AU" sz="3600" b="0" kern="0" spc="-55" dirty="0"/>
              <a:t>&lt;&lt;Customer&gt;&gt;</a:t>
            </a:r>
            <a:br>
              <a:rPr lang="en-AU" sz="3600" b="0" kern="0" spc="-55" dirty="0"/>
            </a:br>
            <a:r>
              <a:rPr lang="en-AU" sz="3600" b="0" kern="0" spc="-55" dirty="0"/>
              <a:t>&lt;&lt;Owner&gt;&gt;</a:t>
            </a:r>
            <a:br>
              <a:rPr lang="en-AU" sz="3600" b="0" kern="0" spc="-6" dirty="0"/>
            </a:br>
            <a:r>
              <a:rPr lang="en-AU" sz="3600" b="0" kern="0" spc="-6" dirty="0"/>
              <a:t>&lt;&lt;Date&gt;&gt;</a:t>
            </a:r>
            <a:endParaRPr lang="en-AU" sz="6000" kern="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0D5EE-49C2-425F-9F0F-351F2CD8F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2827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1CD5A-71BC-40FE-B58A-790D592B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F45F6-AEC8-4961-A5C0-077BE1696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66049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DBB15-342D-4482-B009-08AF9EA91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DFEF1-426D-45FA-9A64-35AFF3FA4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017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4BD9D-E331-42CD-A66E-1D5B976D1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9936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55630-D54C-4A44-9150-86C523784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C8E7B-02D6-4FFC-8FC3-86B32C1C7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1205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C03D7-DE63-4E90-B6B1-BB4940123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2851A-87F4-4ADB-A616-0CF56F05E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FC14DF-CB36-47E1-88D7-5A4B84DAA6D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4361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8A27C5-0ED0-49EF-A142-EB9771EAED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04042851"/>
      </p:ext>
    </p:extLst>
  </p:cSld>
  <p:clrMapOvr>
    <a:masterClrMapping/>
  </p:clrMapOvr>
</p:sld>
</file>

<file path=ppt/theme/theme1.xml><?xml version="1.0" encoding="utf-8"?>
<a:theme xmlns:a="http://schemas.openxmlformats.org/drawingml/2006/main" name="1_LiveTiles Theme">
  <a:themeElements>
    <a:clrScheme name="LT Master">
      <a:dk1>
        <a:sysClr val="windowText" lastClr="000000"/>
      </a:dk1>
      <a:lt1>
        <a:sysClr val="window" lastClr="FFFFFF"/>
      </a:lt1>
      <a:dk2>
        <a:srgbClr val="3D3A3B"/>
      </a:dk2>
      <a:lt2>
        <a:srgbClr val="A7A9AC"/>
      </a:lt2>
      <a:accent1>
        <a:srgbClr val="00BE9C"/>
      </a:accent1>
      <a:accent2>
        <a:srgbClr val="FBB5CB"/>
      </a:accent2>
      <a:accent3>
        <a:srgbClr val="AAF1FE"/>
      </a:accent3>
      <a:accent4>
        <a:srgbClr val="645394"/>
      </a:accent4>
      <a:accent5>
        <a:srgbClr val="BFD833"/>
      </a:accent5>
      <a:accent6>
        <a:srgbClr val="BC6CA7"/>
      </a:accent6>
      <a:hlink>
        <a:srgbClr val="FFFFFF"/>
      </a:hlink>
      <a:folHlink>
        <a:srgbClr val="800080"/>
      </a:folHlink>
    </a:clrScheme>
    <a:fontScheme name="LT Master">
      <a:majorFont>
        <a:latin typeface="Lato Semibold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ster Corp Presentation Template" id="{E5039450-5067-4BEB-B301-72DB92E1D428}" vid="{318BC365-390A-4445-99B0-E4094654BF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10">
    <wetp:webextensionref xmlns:r="http://schemas.openxmlformats.org/officeDocument/2006/relationships" r:id="rId1"/>
  </wetp:taskpane>
  <wetp:taskpane dockstate="right" visibility="0" width="700" row="11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7D1A3234-2CC9-4E5F-9C16-DA1D58ECF6AC}">
  <we:reference id="wa104380050" version="3.1.0.0" store="en-001" storeType="OMEX"/>
  <we:alternateReferences>
    <we:reference id="WA104380050" version="3.1.0.0" store="en-00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61261042-D7A0-4909-A878-D265C4168CF6}">
  <we:reference id="wa200002582" version="1.1.0.0" store="en-001" storeType="OMEX"/>
  <we:alternateReferences>
    <we:reference id="wa200002582" version="1.1.0.0" store="en-00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F8EF4B20FDA34A96E64F65F52A9F1E" ma:contentTypeVersion="13" ma:contentTypeDescription="Create a new document." ma:contentTypeScope="" ma:versionID="f283a614730dbeb460031516e3842064">
  <xsd:schema xmlns:xsd="http://www.w3.org/2001/XMLSchema" xmlns:xs="http://www.w3.org/2001/XMLSchema" xmlns:p="http://schemas.microsoft.com/office/2006/metadata/properties" xmlns:ns1="http://schemas.microsoft.com/sharepoint/v3" xmlns:ns2="20b7a22f-72f3-497d-b6e6-dbcaba38d2b9" xmlns:ns3="9e600600-81a5-4ae6-b74b-2c754ef7356a" targetNamespace="http://schemas.microsoft.com/office/2006/metadata/properties" ma:root="true" ma:fieldsID="c5e6a328b3e338aeceafd049cd20239a" ns1:_="" ns2:_="" ns3:_="">
    <xsd:import namespace="http://schemas.microsoft.com/sharepoint/v3"/>
    <xsd:import namespace="20b7a22f-72f3-497d-b6e6-dbcaba38d2b9"/>
    <xsd:import namespace="9e600600-81a5-4ae6-b74b-2c754ef7356a"/>
    <xsd:element name="properties">
      <xsd:complexType>
        <xsd:sequence>
          <xsd:element name="documentManagement">
            <xsd:complexType>
              <xsd:all>
                <xsd:element ref="ns2:Region" minOccurs="0"/>
                <xsd:element ref="ns2:Function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_dlc_DocId" minOccurs="0"/>
                <xsd:element ref="ns3:_dlc_DocIdUrl" minOccurs="0"/>
                <xsd:element ref="ns3:_dlc_DocIdPersistId" minOccurs="0"/>
                <xsd:element ref="ns3:SharedWithUsers" minOccurs="0"/>
                <xsd:element ref="ns3:SharedWithDetails" minOccurs="0"/>
                <xsd:element ref="ns3:Document_x0020_Owner"/>
                <xsd:element ref="ns1:W365_RevisionDate" minOccurs="0"/>
                <xsd:element ref="ns1:W365_ManualValidTo" minOccurs="0"/>
                <xsd:element ref="ns2:Languag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W365_RevisionDate" ma:index="21" nillable="true" ma:displayName="Date of audit" ma:format="DateOnly" ma:internalName="W365_RevisionDate">
      <xsd:simpleType>
        <xsd:restriction base="dms:DateTime"/>
      </xsd:simpleType>
    </xsd:element>
    <xsd:element name="W365_ManualValidTo" ma:index="22" nillable="true" ma:displayName="Valid to" ma:format="DateOnly" ma:internalName="W365_ManualValidTo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b7a22f-72f3-497d-b6e6-dbcaba38d2b9" elementFormDefault="qualified">
    <xsd:import namespace="http://schemas.microsoft.com/office/2006/documentManagement/types"/>
    <xsd:import namespace="http://schemas.microsoft.com/office/infopath/2007/PartnerControls"/>
    <xsd:element name="Region" ma:index="8" nillable="true" ma:displayName="Region" ma:format="Dropdown" ma:internalName="Region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PAC"/>
                    <xsd:enumeration value="Americas"/>
                    <xsd:enumeration value="EMEA"/>
                  </xsd:restriction>
                </xsd:simpleType>
              </xsd:element>
            </xsd:sequence>
          </xsd:extension>
        </xsd:complexContent>
      </xsd:complexType>
    </xsd:element>
    <xsd:element name="Function" ma:index="9" ma:displayName="Function" ma:format="Dropdown" ma:internalName="Function">
      <xsd:simpleType>
        <xsd:restriction base="dms:Choice">
          <xsd:enumeration value="Executive"/>
          <xsd:enumeration value="Customer Success"/>
          <xsd:enumeration value="Finance &amp; Operations"/>
          <xsd:enumeration value="Marketing"/>
          <xsd:enumeration value="People &amp; Experience"/>
          <xsd:enumeration value="Product"/>
          <xsd:enumeration value="Professional Services"/>
          <xsd:enumeration value="Sales"/>
          <xsd:enumeration value="Strategic Office"/>
          <xsd:enumeration value="Support"/>
        </xsd:restriction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anguage" ma:index="23" nillable="true" ma:displayName="Language" ma:format="Dropdown" ma:internalName="Language">
      <xsd:simpleType>
        <xsd:restriction base="dms:Choice">
          <xsd:enumeration value="EN"/>
          <xsd:enumeration value="DE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600600-81a5-4ae6-b74b-2c754ef7356a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Document_x0020_Owner" ma:index="20" ma:displayName="Document Owner" ma:list="UserInfo" ma:SharePointGroup="0" ma:internalName="Docum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3197D6FFF52B54FBDA0FED197EBE2DE" ma:contentTypeVersion="5" ma:contentTypeDescription="Create a new document." ma:contentTypeScope="" ma:versionID="4a69e483f604e22497c89888f6a4e41e">
  <xsd:schema xmlns:xsd="http://www.w3.org/2001/XMLSchema" xmlns:xs="http://www.w3.org/2001/XMLSchema" xmlns:p="http://schemas.microsoft.com/office/2006/metadata/properties" xmlns:ns2="1482f8a0-337e-4bb3-93d7-0127bc82b840" xmlns:ns3="7525492d-2cef-4956-94e4-a3a91c843217" targetNamespace="http://schemas.microsoft.com/office/2006/metadata/properties" ma:root="true" ma:fieldsID="d8a6a8bf5da59e09e23c41129212549f" ns2:_="" ns3:_="">
    <xsd:import namespace="1482f8a0-337e-4bb3-93d7-0127bc82b840"/>
    <xsd:import namespace="7525492d-2cef-4956-94e4-a3a91c8432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o724205baafc474eabb463236ba32233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82f8a0-337e-4bb3-93d7-0127bc82b84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25492d-2cef-4956-94e4-a3a91c843217" elementFormDefault="qualified">
    <xsd:import namespace="http://schemas.microsoft.com/office/2006/documentManagement/types"/>
    <xsd:import namespace="http://schemas.microsoft.com/office/infopath/2007/PartnerControls"/>
    <xsd:element name="o724205baafc474eabb463236ba32233" ma:index="11" nillable="true" ma:taxonomy="true" ma:internalName="o724205baafc474eabb463236ba32233" ma:taxonomyFieldName="LvtTopic" ma:displayName="Topic" ma:default="" ma:fieldId="{8724205b-aafc-474e-abb4-63236ba32233}" ma:taxonomyMulti="true" ma:sspId="fce8bfa8-419e-4239-bef8-74cdbca80736" ma:termSetId="5e683c91-de0a-4e4f-ae5e-4c9738a2e3d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2" nillable="true" ma:displayName="Taxonomy Catch All Column" ma:hidden="true" ma:list="{984fff5c-ebd4-40ec-843c-d7e01c247604}" ma:internalName="TaxCatchAll" ma:showField="CatchAllData" ma:web="7525492d-2cef-4956-94e4-a3a91c8432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525492d-2cef-4956-94e4-a3a91c843217">
      <Value>4</Value>
    </TaxCatchAll>
    <o724205baafc474eabb463236ba32233 xmlns="7525492d-2cef-4956-94e4-a3a91c843217">
      <Terms xmlns="http://schemas.microsoft.com/office/infopath/2007/PartnerControls">
        <TermInfo xmlns="http://schemas.microsoft.com/office/infopath/2007/PartnerControls">
          <TermName xmlns="http://schemas.microsoft.com/office/infopath/2007/PartnerControls">Template</TermName>
          <TermId xmlns="http://schemas.microsoft.com/office/infopath/2007/PartnerControls">57132c16-74c9-4a5c-be73-04a9d6da0527</TermId>
        </TermInfo>
      </Terms>
    </o724205baafc474eabb463236ba32233>
  </documentManagement>
</p:properties>
</file>

<file path=customXml/itemProps1.xml><?xml version="1.0" encoding="utf-8"?>
<ds:datastoreItem xmlns:ds="http://schemas.openxmlformats.org/officeDocument/2006/customXml" ds:itemID="{207AA634-575B-4064-BED5-D1BF233F6D7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0b7a22f-72f3-497d-b6e6-dbcaba38d2b9"/>
    <ds:schemaRef ds:uri="9e600600-81a5-4ae6-b74b-2c754ef7356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716D44C-0F87-49FF-BCFA-CA41DFB8A45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E1CB3F3-E3DB-48C3-B387-9A485F5E76C8}"/>
</file>

<file path=customXml/itemProps4.xml><?xml version="1.0" encoding="utf-8"?>
<ds:datastoreItem xmlns:ds="http://schemas.openxmlformats.org/officeDocument/2006/customXml" ds:itemID="{8B22B63F-4AA2-4CBC-9E22-2640853BFC5E}">
  <ds:schemaRefs>
    <ds:schemaRef ds:uri="http://schemas.microsoft.com/office/2006/metadata/properties"/>
    <ds:schemaRef ds:uri="http://purl.org/dc/elements/1.1/"/>
    <ds:schemaRef ds:uri="9e600600-81a5-4ae6-b74b-2c754ef7356a"/>
    <ds:schemaRef ds:uri="http://schemas.microsoft.com/sharepoint/v3"/>
    <ds:schemaRef ds:uri="http://schemas.openxmlformats.org/package/2006/metadata/core-properties"/>
    <ds:schemaRef ds:uri="http://purl.org/dc/terms/"/>
    <ds:schemaRef ds:uri="20b7a22f-72f3-497d-b6e6-dbcaba38d2b9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1341</TotalTime>
  <Words>13</Words>
  <Application>Microsoft Office PowerPoint</Application>
  <PresentationFormat>Custom</PresentationFormat>
  <Paragraphs>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Lato</vt:lpstr>
      <vt:lpstr>Lato Semibold</vt:lpstr>
      <vt:lpstr>Wingdings</vt:lpstr>
      <vt:lpstr>1_LiveTiles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karl Redenbach</dc:creator>
  <cp:lastModifiedBy>Daniel Goss</cp:lastModifiedBy>
  <cp:revision>3</cp:revision>
  <cp:lastPrinted>2020-10-11T23:10:24Z</cp:lastPrinted>
  <dcterms:created xsi:type="dcterms:W3CDTF">2020-03-02T05:00:50Z</dcterms:created>
  <dcterms:modified xsi:type="dcterms:W3CDTF">2021-04-27T03:00:32Z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2020-02-27T00:00:00Z</vt:filetime>
  </property>
  <property fmtid="{D5CDD505-2E9C-101B-9397-08002B2CF9AE}" pid="3" name="Creator">
    <vt:lpwstr>Adobe InDesign 15.0 (Macintosh)</vt:lpwstr>
  </property>
  <property fmtid="{D5CDD505-2E9C-101B-9397-08002B2CF9AE}" pid="4" name="LastSaved">
    <vt:filetime>2020-03-02T00:00:00Z</vt:filetime>
  </property>
  <property fmtid="{D5CDD505-2E9C-101B-9397-08002B2CF9AE}" pid="5" name="ContentTypeId">
    <vt:lpwstr>0x01010023197D6FFF52B54FBDA0FED197EBE2DE</vt:lpwstr>
  </property>
  <property fmtid="{D5CDD505-2E9C-101B-9397-08002B2CF9AE}" pid="6" name="_dlc_DocIdItemGuid">
    <vt:lpwstr>9c4a702f-6f5a-41aa-8a4b-f90de7c8c59c</vt:lpwstr>
  </property>
  <property fmtid="{D5CDD505-2E9C-101B-9397-08002B2CF9AE}" pid="7" name="LvtTopic">
    <vt:lpwstr>4;#Template|57132c16-74c9-4a5c-be73-04a9d6da0527</vt:lpwstr>
  </property>
</Properties>
</file>